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sldIdLst>
    <p:sldId id="2147378389" r:id="rId3"/>
    <p:sldId id="2147378387" r:id="rId4"/>
    <p:sldId id="2147378390" r:id="rId5"/>
    <p:sldId id="2147378391" r:id="rId6"/>
    <p:sldId id="2147378392" r:id="rId7"/>
    <p:sldId id="2147378393" r:id="rId8"/>
    <p:sldId id="2147378397" r:id="rId9"/>
    <p:sldId id="2147378395" r:id="rId10"/>
    <p:sldId id="2147378388" r:id="rId11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6D3C1000-48F1-ABD1-945E-C92BB64CD85C}" name="Karina Queiroz" initials="KQ" userId="b7c0576c78f66133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CB18E24-65B5-A654-7C5F-61CF4D30AA7E}" v="123" dt="2025-10-06T01:00:18.982"/>
    <p1510:client id="{576759A3-C9B3-4B35-ACB7-D7CD5CDAD301}" v="761" dt="2025-10-05T04:56:37.576"/>
    <p1510:client id="{81AFA1F3-B53E-4329-BFC9-306A4C5BF670}" v="7" dt="2025-10-05T03:07:58.640"/>
    <p1510:client id="{97BC8B53-D916-45E4-AC21-BB7EAB69A370}" v="175" dt="2025-10-04T19:47:48.328"/>
    <p1510:client id="{9BB71E56-D4FC-15F1-051E-553BB6F238B0}" v="524" dt="2025-10-06T00:37:23.494"/>
    <p1510:client id="{A35C8064-C7EF-436E-9617-3C37D7C461DF}" v="156" dt="2025-10-04T19:07:16.78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presProps" Target="presProps.xml"/><Relationship Id="rId17" Type="http://schemas.microsoft.com/office/2018/10/relationships/authors" Target="authors.xml"/><Relationship Id="rId2" Type="http://schemas.openxmlformats.org/officeDocument/2006/relationships/slideMaster" Target="slideMasters/slideMaster2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tableStyles" Target="tableStyle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svg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sv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0.sv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2.sv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2.sv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5.png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6.png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96A36AA-5CFF-4FA4-8AF3-80D1EC89CB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8F4534D-EA5B-6842-2832-FA23732C7C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B8C0FD4-5D7C-F0FC-9155-799011663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BD609-7743-496D-AA8D-C6C0CA004553}" type="datetimeFigureOut">
              <a:rPr lang="pt-BR" smtClean="0"/>
              <a:t>05/10/2025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20C6BA2-4FDE-BA60-32CE-33E895EA69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788E342-BFFD-B1A2-E14A-AA3888518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65CC0-DEC5-424E-8327-36DD5B2386C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960750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80A0350-D2BF-61DF-131E-2E7637E71C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63C182C9-A7FF-4F67-4E65-1F71D19C53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94DDFE7-964A-E5CE-FF53-C51CF3F31D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BD609-7743-496D-AA8D-C6C0CA004553}" type="datetimeFigureOut">
              <a:rPr lang="pt-BR" smtClean="0"/>
              <a:t>05/10/2025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5A66D84-4965-A4AC-50CF-408593445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8351BA5-3920-2967-2089-FD1A65ABF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65CC0-DEC5-424E-8327-36DD5B2386C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088644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909B0D19-41B8-ED3C-14B2-AA5FF98D123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A9337E6A-0B93-A28F-E2D7-0E412CE4C6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0BF0365-5E43-072B-15D9-CB87DCDBDF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BD609-7743-496D-AA8D-C6C0CA004553}" type="datetimeFigureOut">
              <a:rPr lang="pt-BR" smtClean="0"/>
              <a:t>05/10/2025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35490C3-88F5-AEE6-6F32-697CCBC13D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279CE6F-9818-3851-5DCC-A49B1DD80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65CC0-DEC5-424E-8327-36DD5B2386C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527689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mplate PPT BUP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tângulo 22">
            <a:extLst>
              <a:ext uri="{FF2B5EF4-FFF2-40B4-BE49-F238E27FC236}">
                <a16:creationId xmlns:a16="http://schemas.microsoft.com/office/drawing/2014/main" id="{25FE7597-1D69-3AB1-CA7E-020C6D9D0181}"/>
              </a:ext>
            </a:extLst>
          </p:cNvPr>
          <p:cNvSpPr/>
          <p:nvPr userDrawn="1"/>
        </p:nvSpPr>
        <p:spPr>
          <a:xfrm>
            <a:off x="0" y="0"/>
            <a:ext cx="12192000" cy="6858001"/>
          </a:xfrm>
          <a:prstGeom prst="rect">
            <a:avLst/>
          </a:prstGeom>
          <a:solidFill>
            <a:schemeClr val="accent4"/>
          </a:solidFill>
          <a:ln w="12700"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tau Display Pro"/>
              <a:ea typeface="+mn-ea"/>
              <a:cs typeface="+mn-cs"/>
            </a:endParaRPr>
          </a:p>
        </p:txBody>
      </p:sp>
      <p:sp>
        <p:nvSpPr>
          <p:cNvPr id="24" name="Forma Livre: Forma 23">
            <a:extLst>
              <a:ext uri="{FF2B5EF4-FFF2-40B4-BE49-F238E27FC236}">
                <a16:creationId xmlns:a16="http://schemas.microsoft.com/office/drawing/2014/main" id="{A42340BD-1435-5679-F51D-23C772E09A56}"/>
              </a:ext>
            </a:extLst>
          </p:cNvPr>
          <p:cNvSpPr/>
          <p:nvPr userDrawn="1"/>
        </p:nvSpPr>
        <p:spPr>
          <a:xfrm rot="17608092">
            <a:off x="-1141369" y="497385"/>
            <a:ext cx="2435347" cy="890949"/>
          </a:xfrm>
          <a:custGeom>
            <a:avLst/>
            <a:gdLst>
              <a:gd name="connsiteX0" fmla="*/ 2052156 w 2435347"/>
              <a:gd name="connsiteY0" fmla="*/ 0 h 890949"/>
              <a:gd name="connsiteX1" fmla="*/ 2435347 w 2435347"/>
              <a:gd name="connsiteY1" fmla="*/ 882617 h 890949"/>
              <a:gd name="connsiteX2" fmla="*/ 1994641 w 2435347"/>
              <a:gd name="connsiteY2" fmla="*/ 868319 h 890949"/>
              <a:gd name="connsiteX3" fmla="*/ 1334471 w 2435347"/>
              <a:gd name="connsiteY3" fmla="*/ 861315 h 890949"/>
              <a:gd name="connsiteX4" fmla="*/ 32649 w 2435347"/>
              <a:gd name="connsiteY4" fmla="*/ 889137 h 890949"/>
              <a:gd name="connsiteX5" fmla="*/ 0 w 2435347"/>
              <a:gd name="connsiteY5" fmla="*/ 890949 h 890949"/>
              <a:gd name="connsiteX6" fmla="*/ 2052156 w 2435347"/>
              <a:gd name="connsiteY6" fmla="*/ 0 h 890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35347" h="890949">
                <a:moveTo>
                  <a:pt x="2052156" y="0"/>
                </a:moveTo>
                <a:lnTo>
                  <a:pt x="2435347" y="882617"/>
                </a:lnTo>
                <a:lnTo>
                  <a:pt x="1994641" y="868319"/>
                </a:lnTo>
                <a:cubicBezTo>
                  <a:pt x="1777425" y="863666"/>
                  <a:pt x="1557124" y="861315"/>
                  <a:pt x="1334471" y="861315"/>
                </a:cubicBezTo>
                <a:cubicBezTo>
                  <a:pt x="889166" y="861314"/>
                  <a:pt x="453264" y="870718"/>
                  <a:pt x="32649" y="889137"/>
                </a:cubicBezTo>
                <a:lnTo>
                  <a:pt x="0" y="890949"/>
                </a:lnTo>
                <a:lnTo>
                  <a:pt x="2052156" y="0"/>
                </a:lnTo>
                <a:close/>
              </a:path>
            </a:pathLst>
          </a:custGeom>
          <a:solidFill>
            <a:srgbClr val="001FBD"/>
          </a:solidFill>
          <a:ln w="476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pt-BR"/>
          </a:p>
        </p:txBody>
      </p:sp>
      <p:sp>
        <p:nvSpPr>
          <p:cNvPr id="25" name="Forma Livre: Forma 24">
            <a:extLst>
              <a:ext uri="{FF2B5EF4-FFF2-40B4-BE49-F238E27FC236}">
                <a16:creationId xmlns:a16="http://schemas.microsoft.com/office/drawing/2014/main" id="{2E9CAF8D-9678-2E00-0A27-09ED42631295}"/>
              </a:ext>
            </a:extLst>
          </p:cNvPr>
          <p:cNvSpPr/>
          <p:nvPr userDrawn="1"/>
        </p:nvSpPr>
        <p:spPr>
          <a:xfrm rot="17608092">
            <a:off x="-829850" y="1101826"/>
            <a:ext cx="3876676" cy="967178"/>
          </a:xfrm>
          <a:custGeom>
            <a:avLst/>
            <a:gdLst>
              <a:gd name="connsiteX0" fmla="*/ 3654096 w 3876676"/>
              <a:gd name="connsiteY0" fmla="*/ 454500 h 967178"/>
              <a:gd name="connsiteX1" fmla="*/ 3876676 w 3876676"/>
              <a:gd name="connsiteY1" fmla="*/ 967178 h 967178"/>
              <a:gd name="connsiteX2" fmla="*/ 3795320 w 3876676"/>
              <a:gd name="connsiteY2" fmla="*/ 940038 h 967178"/>
              <a:gd name="connsiteX3" fmla="*/ 91283 w 3876676"/>
              <a:gd name="connsiteY3" fmla="*/ 122509 h 967178"/>
              <a:gd name="connsiteX4" fmla="*/ 0 w 3876676"/>
              <a:gd name="connsiteY4" fmla="*/ 116676 h 967178"/>
              <a:gd name="connsiteX5" fmla="*/ 268743 w 3876676"/>
              <a:gd name="connsiteY5" fmla="*/ 0 h 967178"/>
              <a:gd name="connsiteX6" fmla="*/ 497936 w 3876676"/>
              <a:gd name="connsiteY6" fmla="*/ 10954 h 967178"/>
              <a:gd name="connsiteX7" fmla="*/ 3256285 w 3876676"/>
              <a:gd name="connsiteY7" fmla="*/ 375018 h 967178"/>
              <a:gd name="connsiteX8" fmla="*/ 3654096 w 3876676"/>
              <a:gd name="connsiteY8" fmla="*/ 454500 h 9671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76676" h="967178">
                <a:moveTo>
                  <a:pt x="3654096" y="454500"/>
                </a:moveTo>
                <a:lnTo>
                  <a:pt x="3876676" y="967178"/>
                </a:lnTo>
                <a:lnTo>
                  <a:pt x="3795320" y="940038"/>
                </a:lnTo>
                <a:cubicBezTo>
                  <a:pt x="2377385" y="483676"/>
                  <a:pt x="1040677" y="185643"/>
                  <a:pt x="91283" y="122509"/>
                </a:cubicBezTo>
                <a:lnTo>
                  <a:pt x="0" y="116676"/>
                </a:lnTo>
                <a:lnTo>
                  <a:pt x="268743" y="0"/>
                </a:lnTo>
                <a:lnTo>
                  <a:pt x="497936" y="10954"/>
                </a:lnTo>
                <a:cubicBezTo>
                  <a:pt x="1319874" y="63544"/>
                  <a:pt x="2266892" y="188232"/>
                  <a:pt x="3256285" y="375018"/>
                </a:cubicBezTo>
                <a:lnTo>
                  <a:pt x="3654096" y="454500"/>
                </a:lnTo>
                <a:close/>
              </a:path>
            </a:pathLst>
          </a:custGeom>
          <a:solidFill>
            <a:srgbClr val="000D3C"/>
          </a:solidFill>
          <a:ln w="476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pt-BR"/>
          </a:p>
        </p:txBody>
      </p:sp>
      <p:sp>
        <p:nvSpPr>
          <p:cNvPr id="26" name="Forma Livre: Forma 25">
            <a:extLst>
              <a:ext uri="{FF2B5EF4-FFF2-40B4-BE49-F238E27FC236}">
                <a16:creationId xmlns:a16="http://schemas.microsoft.com/office/drawing/2014/main" id="{B6CE56EC-E286-7782-DBE1-0D084D78629B}"/>
              </a:ext>
            </a:extLst>
          </p:cNvPr>
          <p:cNvSpPr/>
          <p:nvPr userDrawn="1"/>
        </p:nvSpPr>
        <p:spPr>
          <a:xfrm rot="17608092">
            <a:off x="-667113" y="1006799"/>
            <a:ext cx="6570047" cy="4265332"/>
          </a:xfrm>
          <a:custGeom>
            <a:avLst/>
            <a:gdLst>
              <a:gd name="connsiteX0" fmla="*/ 6307052 w 6570047"/>
              <a:gd name="connsiteY0" fmla="*/ 1210064 h 4265332"/>
              <a:gd name="connsiteX1" fmla="*/ 6570047 w 6570047"/>
              <a:gd name="connsiteY1" fmla="*/ 1815830 h 4265332"/>
              <a:gd name="connsiteX2" fmla="*/ 6438940 w 6570047"/>
              <a:gd name="connsiteY2" fmla="*/ 1726378 h 4265332"/>
              <a:gd name="connsiteX3" fmla="*/ 4087913 w 6570047"/>
              <a:gd name="connsiteY3" fmla="*/ 438966 h 4265332"/>
              <a:gd name="connsiteX4" fmla="*/ 2977640 w 6570047"/>
              <a:gd name="connsiteY4" fmla="*/ 636471 h 4265332"/>
              <a:gd name="connsiteX5" fmla="*/ 949729 w 6570047"/>
              <a:gd name="connsiteY5" fmla="*/ 3027064 h 4265332"/>
              <a:gd name="connsiteX6" fmla="*/ 223802 w 6570047"/>
              <a:gd name="connsiteY6" fmla="*/ 4150162 h 4265332"/>
              <a:gd name="connsiteX7" fmla="*/ 157061 w 6570047"/>
              <a:gd name="connsiteY7" fmla="*/ 4265332 h 4265332"/>
              <a:gd name="connsiteX8" fmla="*/ 0 w 6570047"/>
              <a:gd name="connsiteY8" fmla="*/ 3903567 h 4265332"/>
              <a:gd name="connsiteX9" fmla="*/ 43473 w 6570047"/>
              <a:gd name="connsiteY9" fmla="*/ 3808757 h 4265332"/>
              <a:gd name="connsiteX10" fmla="*/ 264204 w 6570047"/>
              <a:gd name="connsiteY10" fmla="*/ 3356243 h 4265332"/>
              <a:gd name="connsiteX11" fmla="*/ 2096220 w 6570047"/>
              <a:gd name="connsiteY11" fmla="*/ 434802 h 4265332"/>
              <a:gd name="connsiteX12" fmla="*/ 3273937 w 6570047"/>
              <a:gd name="connsiteY12" fmla="*/ 45245 h 4265332"/>
              <a:gd name="connsiteX13" fmla="*/ 6035901 w 6570047"/>
              <a:gd name="connsiteY13" fmla="*/ 1077291 h 4265332"/>
              <a:gd name="connsiteX14" fmla="*/ 6307052 w 6570047"/>
              <a:gd name="connsiteY14" fmla="*/ 1210064 h 4265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570047" h="4265332">
                <a:moveTo>
                  <a:pt x="6307052" y="1210064"/>
                </a:moveTo>
                <a:lnTo>
                  <a:pt x="6570047" y="1815830"/>
                </a:lnTo>
                <a:lnTo>
                  <a:pt x="6438940" y="1726378"/>
                </a:lnTo>
                <a:cubicBezTo>
                  <a:pt x="5564329" y="1143395"/>
                  <a:pt x="4730802" y="684166"/>
                  <a:pt x="4087913" y="438966"/>
                </a:cubicBezTo>
                <a:cubicBezTo>
                  <a:pt x="3644487" y="256293"/>
                  <a:pt x="3286831" y="345008"/>
                  <a:pt x="2977640" y="636471"/>
                </a:cubicBezTo>
                <a:cubicBezTo>
                  <a:pt x="2418542" y="1134460"/>
                  <a:pt x="1654298" y="2017582"/>
                  <a:pt x="949729" y="3027064"/>
                </a:cubicBezTo>
                <a:cubicBezTo>
                  <a:pt x="685516" y="3405619"/>
                  <a:pt x="440876" y="3785923"/>
                  <a:pt x="223802" y="4150162"/>
                </a:cubicBezTo>
                <a:lnTo>
                  <a:pt x="157061" y="4265332"/>
                </a:lnTo>
                <a:lnTo>
                  <a:pt x="0" y="3903567"/>
                </a:lnTo>
                <a:lnTo>
                  <a:pt x="43473" y="3808757"/>
                </a:lnTo>
                <a:cubicBezTo>
                  <a:pt x="114506" y="3658560"/>
                  <a:pt x="188156" y="3507467"/>
                  <a:pt x="264204" y="3356243"/>
                </a:cubicBezTo>
                <a:cubicBezTo>
                  <a:pt x="872589" y="2146455"/>
                  <a:pt x="1565805" y="1064855"/>
                  <a:pt x="2096220" y="434802"/>
                </a:cubicBezTo>
                <a:cubicBezTo>
                  <a:pt x="2387023" y="68879"/>
                  <a:pt x="2762460" y="-83928"/>
                  <a:pt x="3273937" y="45245"/>
                </a:cubicBezTo>
                <a:cubicBezTo>
                  <a:pt x="4012402" y="211137"/>
                  <a:pt x="4992060" y="580077"/>
                  <a:pt x="6035901" y="1077291"/>
                </a:cubicBezTo>
                <a:lnTo>
                  <a:pt x="6307052" y="1210064"/>
                </a:lnTo>
                <a:close/>
              </a:path>
            </a:pathLst>
          </a:custGeom>
          <a:solidFill>
            <a:srgbClr val="000066"/>
          </a:solidFill>
          <a:ln w="476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pt-BR"/>
          </a:p>
        </p:txBody>
      </p:sp>
      <p:sp>
        <p:nvSpPr>
          <p:cNvPr id="27" name="Forma Livre: Forma 26">
            <a:extLst>
              <a:ext uri="{FF2B5EF4-FFF2-40B4-BE49-F238E27FC236}">
                <a16:creationId xmlns:a16="http://schemas.microsoft.com/office/drawing/2014/main" id="{9E1F0ED9-3E26-D3E0-A010-3CAFC3E9472B}"/>
              </a:ext>
            </a:extLst>
          </p:cNvPr>
          <p:cNvSpPr/>
          <p:nvPr userDrawn="1"/>
        </p:nvSpPr>
        <p:spPr>
          <a:xfrm rot="17608092">
            <a:off x="-203345" y="979263"/>
            <a:ext cx="7041374" cy="3875834"/>
          </a:xfrm>
          <a:custGeom>
            <a:avLst/>
            <a:gdLst>
              <a:gd name="connsiteX0" fmla="*/ 6619798 w 7041374"/>
              <a:gd name="connsiteY0" fmla="*/ 1751031 h 3875834"/>
              <a:gd name="connsiteX1" fmla="*/ 7041374 w 7041374"/>
              <a:gd name="connsiteY1" fmla="*/ 2722061 h 3875834"/>
              <a:gd name="connsiteX2" fmla="*/ 6855787 w 7041374"/>
              <a:gd name="connsiteY2" fmla="*/ 2489573 h 3875834"/>
              <a:gd name="connsiteX3" fmla="*/ 5036610 w 7041374"/>
              <a:gd name="connsiteY3" fmla="*/ 644899 h 3875834"/>
              <a:gd name="connsiteX4" fmla="*/ 4109385 w 7041374"/>
              <a:gd name="connsiteY4" fmla="*/ 550828 h 3875834"/>
              <a:gd name="connsiteX5" fmla="*/ 1956790 w 7041374"/>
              <a:gd name="connsiteY5" fmla="*/ 1992546 h 3875834"/>
              <a:gd name="connsiteX6" fmla="*/ 112118 w 7041374"/>
              <a:gd name="connsiteY6" fmla="*/ 3811721 h 3875834"/>
              <a:gd name="connsiteX7" fmla="*/ 65844 w 7041374"/>
              <a:gd name="connsiteY7" fmla="*/ 3875834 h 3875834"/>
              <a:gd name="connsiteX8" fmla="*/ 0 w 7041374"/>
              <a:gd name="connsiteY8" fmla="*/ 3724172 h 3875834"/>
              <a:gd name="connsiteX9" fmla="*/ 120854 w 7041374"/>
              <a:gd name="connsiteY9" fmla="*/ 3554183 h 3875834"/>
              <a:gd name="connsiteX10" fmla="*/ 1371800 w 7041374"/>
              <a:gd name="connsiteY10" fmla="*/ 2062273 h 3875834"/>
              <a:gd name="connsiteX11" fmla="*/ 3513665 w 7041374"/>
              <a:gd name="connsiteY11" fmla="*/ 182327 h 3875834"/>
              <a:gd name="connsiteX12" fmla="*/ 4538415 w 7041374"/>
              <a:gd name="connsiteY12" fmla="*/ 152482 h 3875834"/>
              <a:gd name="connsiteX13" fmla="*/ 6481335 w 7041374"/>
              <a:gd name="connsiteY13" fmla="*/ 1623154 h 3875834"/>
              <a:gd name="connsiteX14" fmla="*/ 6619798 w 7041374"/>
              <a:gd name="connsiteY14" fmla="*/ 1751031 h 3875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041374" h="3875834">
                <a:moveTo>
                  <a:pt x="6619798" y="1751031"/>
                </a:moveTo>
                <a:lnTo>
                  <a:pt x="7041374" y="2722061"/>
                </a:lnTo>
                <a:lnTo>
                  <a:pt x="6855787" y="2489573"/>
                </a:lnTo>
                <a:cubicBezTo>
                  <a:pt x="6212669" y="1701227"/>
                  <a:pt x="5557285" y="1033803"/>
                  <a:pt x="5036610" y="644899"/>
                </a:cubicBezTo>
                <a:cubicBezTo>
                  <a:pt x="4725438" y="399418"/>
                  <a:pt x="4421074" y="389061"/>
                  <a:pt x="4109385" y="550828"/>
                </a:cubicBezTo>
                <a:cubicBezTo>
                  <a:pt x="3552342" y="820251"/>
                  <a:pt x="2745136" y="1349429"/>
                  <a:pt x="1956790" y="1992546"/>
                </a:cubicBezTo>
                <a:cubicBezTo>
                  <a:pt x="1168446" y="2635662"/>
                  <a:pt x="487929" y="3320139"/>
                  <a:pt x="112118" y="3811721"/>
                </a:cubicBezTo>
                <a:lnTo>
                  <a:pt x="65844" y="3875834"/>
                </a:lnTo>
                <a:lnTo>
                  <a:pt x="0" y="3724172"/>
                </a:lnTo>
                <a:lnTo>
                  <a:pt x="120854" y="3554183"/>
                </a:lnTo>
                <a:cubicBezTo>
                  <a:pt x="460085" y="3091438"/>
                  <a:pt x="891818" y="2571053"/>
                  <a:pt x="1371800" y="2062273"/>
                </a:cubicBezTo>
                <a:cubicBezTo>
                  <a:pt x="2139773" y="1248224"/>
                  <a:pt x="2944591" y="555753"/>
                  <a:pt x="3513665" y="182327"/>
                </a:cubicBezTo>
                <a:cubicBezTo>
                  <a:pt x="3830512" y="-38632"/>
                  <a:pt x="4163957" y="-70812"/>
                  <a:pt x="4538415" y="152482"/>
                </a:cubicBezTo>
                <a:cubicBezTo>
                  <a:pt x="5083928" y="458554"/>
                  <a:pt x="5772393" y="982474"/>
                  <a:pt x="6481335" y="1623154"/>
                </a:cubicBezTo>
                <a:lnTo>
                  <a:pt x="6619798" y="1751031"/>
                </a:lnTo>
                <a:close/>
              </a:path>
            </a:pathLst>
          </a:custGeom>
          <a:solidFill>
            <a:srgbClr val="0131FF"/>
          </a:solidFill>
          <a:ln w="476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pt-BR"/>
          </a:p>
        </p:txBody>
      </p:sp>
      <p:sp>
        <p:nvSpPr>
          <p:cNvPr id="28" name="Forma Livre: Forma 27">
            <a:extLst>
              <a:ext uri="{FF2B5EF4-FFF2-40B4-BE49-F238E27FC236}">
                <a16:creationId xmlns:a16="http://schemas.microsoft.com/office/drawing/2014/main" id="{3A05D9AF-E225-A8D8-D820-3BD9BFB0938F}"/>
              </a:ext>
            </a:extLst>
          </p:cNvPr>
          <p:cNvSpPr/>
          <p:nvPr userDrawn="1"/>
        </p:nvSpPr>
        <p:spPr>
          <a:xfrm rot="17608092">
            <a:off x="5353980" y="2002890"/>
            <a:ext cx="7041366" cy="3875844"/>
          </a:xfrm>
          <a:custGeom>
            <a:avLst/>
            <a:gdLst>
              <a:gd name="connsiteX0" fmla="*/ 6975518 w 7041366"/>
              <a:gd name="connsiteY0" fmla="*/ 0 h 3875844"/>
              <a:gd name="connsiteX1" fmla="*/ 7041366 w 7041366"/>
              <a:gd name="connsiteY1" fmla="*/ 151669 h 3875844"/>
              <a:gd name="connsiteX2" fmla="*/ 6920509 w 7041366"/>
              <a:gd name="connsiteY2" fmla="*/ 321662 h 3875844"/>
              <a:gd name="connsiteX3" fmla="*/ 5669562 w 7041366"/>
              <a:gd name="connsiteY3" fmla="*/ 1813574 h 3875844"/>
              <a:gd name="connsiteX4" fmla="*/ 3527696 w 7041366"/>
              <a:gd name="connsiteY4" fmla="*/ 3693517 h 3875844"/>
              <a:gd name="connsiteX5" fmla="*/ 2502949 w 7041366"/>
              <a:gd name="connsiteY5" fmla="*/ 3723363 h 3875844"/>
              <a:gd name="connsiteX6" fmla="*/ 560029 w 7041366"/>
              <a:gd name="connsiteY6" fmla="*/ 2252693 h 3875844"/>
              <a:gd name="connsiteX7" fmla="*/ 421573 w 7041366"/>
              <a:gd name="connsiteY7" fmla="*/ 2124823 h 3875844"/>
              <a:gd name="connsiteX8" fmla="*/ 0 w 7041366"/>
              <a:gd name="connsiteY8" fmla="*/ 1153799 h 3875844"/>
              <a:gd name="connsiteX9" fmla="*/ 185572 w 7041366"/>
              <a:gd name="connsiteY9" fmla="*/ 1386269 h 3875844"/>
              <a:gd name="connsiteX10" fmla="*/ 2004749 w 7041366"/>
              <a:gd name="connsiteY10" fmla="*/ 3230940 h 3875844"/>
              <a:gd name="connsiteX11" fmla="*/ 2931972 w 7041366"/>
              <a:gd name="connsiteY11" fmla="*/ 3325012 h 3875844"/>
              <a:gd name="connsiteX12" fmla="*/ 5084568 w 7041366"/>
              <a:gd name="connsiteY12" fmla="*/ 1883295 h 3875844"/>
              <a:gd name="connsiteX13" fmla="*/ 6929239 w 7041366"/>
              <a:gd name="connsiteY13" fmla="*/ 64119 h 3875844"/>
              <a:gd name="connsiteX14" fmla="*/ 6975518 w 7041366"/>
              <a:gd name="connsiteY14" fmla="*/ 0 h 3875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041366" h="3875844">
                <a:moveTo>
                  <a:pt x="6975518" y="0"/>
                </a:moveTo>
                <a:lnTo>
                  <a:pt x="7041366" y="151669"/>
                </a:lnTo>
                <a:lnTo>
                  <a:pt x="6920509" y="321662"/>
                </a:lnTo>
                <a:cubicBezTo>
                  <a:pt x="6581278" y="784408"/>
                  <a:pt x="6149544" y="1304793"/>
                  <a:pt x="5669562" y="1813574"/>
                </a:cubicBezTo>
                <a:cubicBezTo>
                  <a:pt x="4901591" y="2627621"/>
                  <a:pt x="4096770" y="3320091"/>
                  <a:pt x="3527696" y="3693517"/>
                </a:cubicBezTo>
                <a:cubicBezTo>
                  <a:pt x="3210851" y="3914477"/>
                  <a:pt x="2877407" y="3946658"/>
                  <a:pt x="2502949" y="3723363"/>
                </a:cubicBezTo>
                <a:cubicBezTo>
                  <a:pt x="1957435" y="3417291"/>
                  <a:pt x="1268970" y="2893372"/>
                  <a:pt x="560029" y="2252693"/>
                </a:cubicBezTo>
                <a:lnTo>
                  <a:pt x="421573" y="2124823"/>
                </a:lnTo>
                <a:lnTo>
                  <a:pt x="0" y="1153799"/>
                </a:lnTo>
                <a:lnTo>
                  <a:pt x="185572" y="1386269"/>
                </a:lnTo>
                <a:cubicBezTo>
                  <a:pt x="828689" y="2174614"/>
                  <a:pt x="1484074" y="2842038"/>
                  <a:pt x="2004749" y="3230940"/>
                </a:cubicBezTo>
                <a:cubicBezTo>
                  <a:pt x="2315922" y="3476423"/>
                  <a:pt x="2620285" y="3486780"/>
                  <a:pt x="2931972" y="3325012"/>
                </a:cubicBezTo>
                <a:cubicBezTo>
                  <a:pt x="3489016" y="3055589"/>
                  <a:pt x="4296223" y="2526412"/>
                  <a:pt x="5084568" y="1883295"/>
                </a:cubicBezTo>
                <a:cubicBezTo>
                  <a:pt x="5872913" y="1240179"/>
                  <a:pt x="6553428" y="555701"/>
                  <a:pt x="6929239" y="64119"/>
                </a:cubicBezTo>
                <a:lnTo>
                  <a:pt x="6975518" y="0"/>
                </a:lnTo>
                <a:close/>
              </a:path>
            </a:pathLst>
          </a:custGeom>
          <a:solidFill>
            <a:srgbClr val="0131FF"/>
          </a:solidFill>
          <a:ln w="476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pt-BR"/>
          </a:p>
        </p:txBody>
      </p:sp>
      <p:sp>
        <p:nvSpPr>
          <p:cNvPr id="29" name="Forma Livre: Forma 28">
            <a:extLst>
              <a:ext uri="{FF2B5EF4-FFF2-40B4-BE49-F238E27FC236}">
                <a16:creationId xmlns:a16="http://schemas.microsoft.com/office/drawing/2014/main" id="{DD45196B-195B-1C32-AF6E-6A4FB5063D50}"/>
              </a:ext>
            </a:extLst>
          </p:cNvPr>
          <p:cNvSpPr/>
          <p:nvPr userDrawn="1"/>
        </p:nvSpPr>
        <p:spPr>
          <a:xfrm rot="17608092">
            <a:off x="6289080" y="1585863"/>
            <a:ext cx="6570042" cy="4265336"/>
          </a:xfrm>
          <a:custGeom>
            <a:avLst/>
            <a:gdLst>
              <a:gd name="connsiteX0" fmla="*/ 6412981 w 6570042"/>
              <a:gd name="connsiteY0" fmla="*/ 0 h 4265336"/>
              <a:gd name="connsiteX1" fmla="*/ 6570042 w 6570042"/>
              <a:gd name="connsiteY1" fmla="*/ 361764 h 4265336"/>
              <a:gd name="connsiteX2" fmla="*/ 6526566 w 6570042"/>
              <a:gd name="connsiteY2" fmla="*/ 456581 h 4265336"/>
              <a:gd name="connsiteX3" fmla="*/ 6305835 w 6570042"/>
              <a:gd name="connsiteY3" fmla="*/ 909097 h 4265336"/>
              <a:gd name="connsiteX4" fmla="*/ 4473818 w 6570042"/>
              <a:gd name="connsiteY4" fmla="*/ 3830536 h 4265336"/>
              <a:gd name="connsiteX5" fmla="*/ 3296103 w 6570042"/>
              <a:gd name="connsiteY5" fmla="*/ 4220092 h 4265336"/>
              <a:gd name="connsiteX6" fmla="*/ 534140 w 6570042"/>
              <a:gd name="connsiteY6" fmla="*/ 3188048 h 4265336"/>
              <a:gd name="connsiteX7" fmla="*/ 262995 w 6570042"/>
              <a:gd name="connsiteY7" fmla="*/ 3055279 h 4265336"/>
              <a:gd name="connsiteX8" fmla="*/ 0 w 6570042"/>
              <a:gd name="connsiteY8" fmla="*/ 2449511 h 4265336"/>
              <a:gd name="connsiteX9" fmla="*/ 131100 w 6570042"/>
              <a:gd name="connsiteY9" fmla="*/ 2538959 h 4265336"/>
              <a:gd name="connsiteX10" fmla="*/ 2482129 w 6570042"/>
              <a:gd name="connsiteY10" fmla="*/ 3826370 h 4265336"/>
              <a:gd name="connsiteX11" fmla="*/ 3592398 w 6570042"/>
              <a:gd name="connsiteY11" fmla="*/ 3628865 h 4265336"/>
              <a:gd name="connsiteX12" fmla="*/ 5620310 w 6570042"/>
              <a:gd name="connsiteY12" fmla="*/ 1238275 h 4265336"/>
              <a:gd name="connsiteX13" fmla="*/ 6346238 w 6570042"/>
              <a:gd name="connsiteY13" fmla="*/ 115175 h 4265336"/>
              <a:gd name="connsiteX14" fmla="*/ 6412981 w 6570042"/>
              <a:gd name="connsiteY14" fmla="*/ 0 h 4265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570042" h="4265336">
                <a:moveTo>
                  <a:pt x="6412981" y="0"/>
                </a:moveTo>
                <a:lnTo>
                  <a:pt x="6570042" y="361764"/>
                </a:lnTo>
                <a:lnTo>
                  <a:pt x="6526566" y="456581"/>
                </a:lnTo>
                <a:cubicBezTo>
                  <a:pt x="6455533" y="606780"/>
                  <a:pt x="6381883" y="757873"/>
                  <a:pt x="6305835" y="909097"/>
                </a:cubicBezTo>
                <a:cubicBezTo>
                  <a:pt x="5697450" y="2118884"/>
                  <a:pt x="5004233" y="3200482"/>
                  <a:pt x="4473818" y="3830536"/>
                </a:cubicBezTo>
                <a:cubicBezTo>
                  <a:pt x="4183017" y="4196458"/>
                  <a:pt x="3807582" y="4349266"/>
                  <a:pt x="3296103" y="4220092"/>
                </a:cubicBezTo>
                <a:cubicBezTo>
                  <a:pt x="2557637" y="4054201"/>
                  <a:pt x="1577979" y="3685261"/>
                  <a:pt x="534140" y="3188048"/>
                </a:cubicBezTo>
                <a:lnTo>
                  <a:pt x="262995" y="3055279"/>
                </a:lnTo>
                <a:lnTo>
                  <a:pt x="0" y="2449511"/>
                </a:lnTo>
                <a:lnTo>
                  <a:pt x="131100" y="2538959"/>
                </a:lnTo>
                <a:cubicBezTo>
                  <a:pt x="1005711" y="3121942"/>
                  <a:pt x="1839237" y="3581170"/>
                  <a:pt x="2482129" y="3826370"/>
                </a:cubicBezTo>
                <a:cubicBezTo>
                  <a:pt x="2925554" y="4009043"/>
                  <a:pt x="3283208" y="3920328"/>
                  <a:pt x="3592398" y="3628865"/>
                </a:cubicBezTo>
                <a:cubicBezTo>
                  <a:pt x="4151496" y="3130876"/>
                  <a:pt x="4915742" y="2247756"/>
                  <a:pt x="5620310" y="1238275"/>
                </a:cubicBezTo>
                <a:cubicBezTo>
                  <a:pt x="5884524" y="859719"/>
                  <a:pt x="6129164" y="479414"/>
                  <a:pt x="6346238" y="115175"/>
                </a:cubicBezTo>
                <a:lnTo>
                  <a:pt x="6412981" y="0"/>
                </a:lnTo>
                <a:close/>
              </a:path>
            </a:pathLst>
          </a:custGeom>
          <a:solidFill>
            <a:srgbClr val="000066"/>
          </a:solidFill>
          <a:ln w="476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pt-BR"/>
          </a:p>
        </p:txBody>
      </p:sp>
      <p:sp>
        <p:nvSpPr>
          <p:cNvPr id="30" name="Forma Livre: Forma 29">
            <a:extLst>
              <a:ext uri="{FF2B5EF4-FFF2-40B4-BE49-F238E27FC236}">
                <a16:creationId xmlns:a16="http://schemas.microsoft.com/office/drawing/2014/main" id="{204B43D8-9902-F7B5-EC91-41B9B3057EF0}"/>
              </a:ext>
            </a:extLst>
          </p:cNvPr>
          <p:cNvSpPr/>
          <p:nvPr userDrawn="1"/>
        </p:nvSpPr>
        <p:spPr>
          <a:xfrm rot="17608092">
            <a:off x="10227276" y="-427438"/>
            <a:ext cx="1772416" cy="3121047"/>
          </a:xfrm>
          <a:custGeom>
            <a:avLst/>
            <a:gdLst>
              <a:gd name="connsiteX0" fmla="*/ 1443970 w 1772416"/>
              <a:gd name="connsiteY0" fmla="*/ 0 h 3121047"/>
              <a:gd name="connsiteX1" fmla="*/ 1772416 w 1772416"/>
              <a:gd name="connsiteY1" fmla="*/ 756522 h 3121047"/>
              <a:gd name="connsiteX2" fmla="*/ 1742491 w 1772416"/>
              <a:gd name="connsiteY2" fmla="*/ 866968 h 3121047"/>
              <a:gd name="connsiteX3" fmla="*/ 1214503 w 1772416"/>
              <a:gd name="connsiteY3" fmla="*/ 2475733 h 3121047"/>
              <a:gd name="connsiteX4" fmla="*/ 1156236 w 1772416"/>
              <a:gd name="connsiteY4" fmla="*/ 2619065 h 3121047"/>
              <a:gd name="connsiteX5" fmla="*/ 0 w 1772416"/>
              <a:gd name="connsiteY5" fmla="*/ 3121047 h 3121047"/>
              <a:gd name="connsiteX6" fmla="*/ 36892 w 1772416"/>
              <a:gd name="connsiteY6" fmla="*/ 3077073 h 3121047"/>
              <a:gd name="connsiteX7" fmla="*/ 138313 w 1772416"/>
              <a:gd name="connsiteY7" fmla="*/ 2919776 h 3121047"/>
              <a:gd name="connsiteX8" fmla="*/ 1274466 w 1772416"/>
              <a:gd name="connsiteY8" fmla="*/ 468121 h 3121047"/>
              <a:gd name="connsiteX9" fmla="*/ 1443970 w 1772416"/>
              <a:gd name="connsiteY9" fmla="*/ 0 h 3121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72416" h="3121047">
                <a:moveTo>
                  <a:pt x="1443970" y="0"/>
                </a:moveTo>
                <a:lnTo>
                  <a:pt x="1772416" y="756522"/>
                </a:lnTo>
                <a:lnTo>
                  <a:pt x="1742491" y="866968"/>
                </a:lnTo>
                <a:cubicBezTo>
                  <a:pt x="1573337" y="1476311"/>
                  <a:pt x="1392398" y="2025155"/>
                  <a:pt x="1214503" y="2475733"/>
                </a:cubicBezTo>
                <a:lnTo>
                  <a:pt x="1156236" y="2619065"/>
                </a:lnTo>
                <a:lnTo>
                  <a:pt x="0" y="3121047"/>
                </a:lnTo>
                <a:lnTo>
                  <a:pt x="36892" y="3077073"/>
                </a:lnTo>
                <a:cubicBezTo>
                  <a:pt x="72788" y="3028123"/>
                  <a:pt x="106551" y="2975647"/>
                  <a:pt x="138313" y="2919776"/>
                </a:cubicBezTo>
                <a:cubicBezTo>
                  <a:pt x="490661" y="2338810"/>
                  <a:pt x="899528" y="1466270"/>
                  <a:pt x="1274466" y="468121"/>
                </a:cubicBezTo>
                <a:lnTo>
                  <a:pt x="1443970" y="0"/>
                </a:lnTo>
                <a:close/>
              </a:path>
            </a:pathLst>
          </a:custGeom>
          <a:solidFill>
            <a:srgbClr val="000066"/>
          </a:solidFill>
          <a:ln w="476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pt-BR"/>
          </a:p>
        </p:txBody>
      </p:sp>
      <p:sp>
        <p:nvSpPr>
          <p:cNvPr id="31" name="Forma Livre: Forma 30">
            <a:extLst>
              <a:ext uri="{FF2B5EF4-FFF2-40B4-BE49-F238E27FC236}">
                <a16:creationId xmlns:a16="http://schemas.microsoft.com/office/drawing/2014/main" id="{356A0D06-2CDB-DED8-DB81-FFA29FA35897}"/>
              </a:ext>
            </a:extLst>
          </p:cNvPr>
          <p:cNvSpPr/>
          <p:nvPr userDrawn="1"/>
        </p:nvSpPr>
        <p:spPr>
          <a:xfrm rot="17608092">
            <a:off x="3105847" y="437637"/>
            <a:ext cx="5980308" cy="5982728"/>
          </a:xfrm>
          <a:custGeom>
            <a:avLst/>
            <a:gdLst>
              <a:gd name="connsiteX0" fmla="*/ 5366647 w 5980308"/>
              <a:gd name="connsiteY0" fmla="*/ 1959604 h 5982728"/>
              <a:gd name="connsiteX1" fmla="*/ 5964718 w 5980308"/>
              <a:gd name="connsiteY1" fmla="*/ 3792237 h 5982728"/>
              <a:gd name="connsiteX2" fmla="*/ 5710202 w 5980308"/>
              <a:gd name="connsiteY2" fmla="*/ 4437313 h 5982728"/>
              <a:gd name="connsiteX3" fmla="*/ 4021915 w 5980308"/>
              <a:gd name="connsiteY3" fmla="*/ 5367860 h 5982728"/>
              <a:gd name="connsiteX4" fmla="*/ 2189283 w 5980308"/>
              <a:gd name="connsiteY4" fmla="*/ 5965929 h 5982728"/>
              <a:gd name="connsiteX5" fmla="*/ 1544209 w 5980308"/>
              <a:gd name="connsiteY5" fmla="*/ 5711413 h 5982728"/>
              <a:gd name="connsiteX6" fmla="*/ 613662 w 5980308"/>
              <a:gd name="connsiteY6" fmla="*/ 4023125 h 5982728"/>
              <a:gd name="connsiteX7" fmla="*/ 15591 w 5980308"/>
              <a:gd name="connsiteY7" fmla="*/ 2190490 h 5982728"/>
              <a:gd name="connsiteX8" fmla="*/ 270106 w 5980308"/>
              <a:gd name="connsiteY8" fmla="*/ 1545415 h 5982728"/>
              <a:gd name="connsiteX9" fmla="*/ 1958392 w 5980308"/>
              <a:gd name="connsiteY9" fmla="*/ 614869 h 5982728"/>
              <a:gd name="connsiteX10" fmla="*/ 3791025 w 5980308"/>
              <a:gd name="connsiteY10" fmla="*/ 16799 h 5982728"/>
              <a:gd name="connsiteX11" fmla="*/ 4436100 w 5980308"/>
              <a:gd name="connsiteY11" fmla="*/ 271315 h 5982728"/>
              <a:gd name="connsiteX12" fmla="*/ 5366647 w 5980308"/>
              <a:gd name="connsiteY12" fmla="*/ 1959604 h 5982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980308" h="5982728">
                <a:moveTo>
                  <a:pt x="5366647" y="1959604"/>
                </a:moveTo>
                <a:cubicBezTo>
                  <a:pt x="5668122" y="2654003"/>
                  <a:pt x="5885472" y="3315212"/>
                  <a:pt x="5964718" y="3792237"/>
                </a:cubicBezTo>
                <a:cubicBezTo>
                  <a:pt x="6020710" y="4081786"/>
                  <a:pt x="5923598" y="4286525"/>
                  <a:pt x="5710202" y="4437313"/>
                </a:cubicBezTo>
                <a:cubicBezTo>
                  <a:pt x="5341837" y="4713523"/>
                  <a:pt x="4716315" y="5066384"/>
                  <a:pt x="4021915" y="5367860"/>
                </a:cubicBezTo>
                <a:cubicBezTo>
                  <a:pt x="3327517" y="5669335"/>
                  <a:pt x="2642605" y="5885401"/>
                  <a:pt x="2189283" y="5965929"/>
                </a:cubicBezTo>
                <a:cubicBezTo>
                  <a:pt x="1933408" y="6018876"/>
                  <a:pt x="1717520" y="5950027"/>
                  <a:pt x="1544209" y="5711413"/>
                </a:cubicBezTo>
                <a:cubicBezTo>
                  <a:pt x="1249804" y="5327800"/>
                  <a:pt x="915137" y="4717524"/>
                  <a:pt x="613662" y="4023125"/>
                </a:cubicBezTo>
                <a:cubicBezTo>
                  <a:pt x="312186" y="3328725"/>
                  <a:pt x="94835" y="2667516"/>
                  <a:pt x="15591" y="2190490"/>
                </a:cubicBezTo>
                <a:cubicBezTo>
                  <a:pt x="-40401" y="1900942"/>
                  <a:pt x="56709" y="1696205"/>
                  <a:pt x="270106" y="1545415"/>
                </a:cubicBezTo>
                <a:cubicBezTo>
                  <a:pt x="638471" y="1269204"/>
                  <a:pt x="1263994" y="916344"/>
                  <a:pt x="1958392" y="614869"/>
                </a:cubicBezTo>
                <a:cubicBezTo>
                  <a:pt x="2652791" y="313393"/>
                  <a:pt x="3337702" y="97326"/>
                  <a:pt x="3791025" y="16799"/>
                </a:cubicBezTo>
                <a:cubicBezTo>
                  <a:pt x="4046899" y="-36147"/>
                  <a:pt x="4262790" y="32701"/>
                  <a:pt x="4436100" y="271315"/>
                </a:cubicBezTo>
                <a:cubicBezTo>
                  <a:pt x="4730503" y="654929"/>
                  <a:pt x="5065171" y="1265204"/>
                  <a:pt x="5366647" y="1959604"/>
                </a:cubicBezTo>
                <a:close/>
              </a:path>
            </a:pathLst>
          </a:custGeom>
          <a:solidFill>
            <a:srgbClr val="000D3C"/>
          </a:solidFill>
          <a:ln w="47625" cap="flat">
            <a:solidFill>
              <a:schemeClr val="accent6"/>
            </a:solidFill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pt-BR"/>
          </a:p>
        </p:txBody>
      </p:sp>
      <p:sp>
        <p:nvSpPr>
          <p:cNvPr id="32" name="Forma Livre: Forma 31">
            <a:extLst>
              <a:ext uri="{FF2B5EF4-FFF2-40B4-BE49-F238E27FC236}">
                <a16:creationId xmlns:a16="http://schemas.microsoft.com/office/drawing/2014/main" id="{293EB43D-2517-4727-CF89-DE31749547AB}"/>
              </a:ext>
            </a:extLst>
          </p:cNvPr>
          <p:cNvSpPr/>
          <p:nvPr userDrawn="1"/>
        </p:nvSpPr>
        <p:spPr>
          <a:xfrm rot="17608092">
            <a:off x="9145185" y="4789004"/>
            <a:ext cx="3876662" cy="967167"/>
          </a:xfrm>
          <a:custGeom>
            <a:avLst/>
            <a:gdLst>
              <a:gd name="connsiteX0" fmla="*/ 3876662 w 3876662"/>
              <a:gd name="connsiteY0" fmla="*/ 850498 h 967167"/>
              <a:gd name="connsiteX1" fmla="*/ 3607934 w 3876662"/>
              <a:gd name="connsiteY1" fmla="*/ 967167 h 967167"/>
              <a:gd name="connsiteX2" fmla="*/ 3378741 w 3876662"/>
              <a:gd name="connsiteY2" fmla="*/ 956213 h 967167"/>
              <a:gd name="connsiteX3" fmla="*/ 620392 w 3876662"/>
              <a:gd name="connsiteY3" fmla="*/ 592151 h 967167"/>
              <a:gd name="connsiteX4" fmla="*/ 222576 w 3876662"/>
              <a:gd name="connsiteY4" fmla="*/ 512667 h 967167"/>
              <a:gd name="connsiteX5" fmla="*/ 0 w 3876662"/>
              <a:gd name="connsiteY5" fmla="*/ 0 h 967167"/>
              <a:gd name="connsiteX6" fmla="*/ 81355 w 3876662"/>
              <a:gd name="connsiteY6" fmla="*/ 27140 h 967167"/>
              <a:gd name="connsiteX7" fmla="*/ 3785391 w 3876662"/>
              <a:gd name="connsiteY7" fmla="*/ 844665 h 967167"/>
              <a:gd name="connsiteX8" fmla="*/ 3876662 w 3876662"/>
              <a:gd name="connsiteY8" fmla="*/ 850498 h 967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76662" h="967167">
                <a:moveTo>
                  <a:pt x="3876662" y="850498"/>
                </a:moveTo>
                <a:lnTo>
                  <a:pt x="3607934" y="967167"/>
                </a:lnTo>
                <a:lnTo>
                  <a:pt x="3378741" y="956213"/>
                </a:lnTo>
                <a:cubicBezTo>
                  <a:pt x="2556803" y="903624"/>
                  <a:pt x="1609785" y="778937"/>
                  <a:pt x="620392" y="592151"/>
                </a:cubicBezTo>
                <a:lnTo>
                  <a:pt x="222576" y="512667"/>
                </a:lnTo>
                <a:lnTo>
                  <a:pt x="0" y="0"/>
                </a:lnTo>
                <a:lnTo>
                  <a:pt x="81355" y="27140"/>
                </a:lnTo>
                <a:cubicBezTo>
                  <a:pt x="1499288" y="483501"/>
                  <a:pt x="2835995" y="781533"/>
                  <a:pt x="3785391" y="844665"/>
                </a:cubicBezTo>
                <a:lnTo>
                  <a:pt x="3876662" y="850498"/>
                </a:lnTo>
                <a:close/>
              </a:path>
            </a:pathLst>
          </a:custGeom>
          <a:solidFill>
            <a:schemeClr val="accent5"/>
          </a:solidFill>
          <a:ln w="476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pt-BR"/>
          </a:p>
        </p:txBody>
      </p:sp>
      <p:sp>
        <p:nvSpPr>
          <p:cNvPr id="33" name="Forma Livre: Forma 32">
            <a:extLst>
              <a:ext uri="{FF2B5EF4-FFF2-40B4-BE49-F238E27FC236}">
                <a16:creationId xmlns:a16="http://schemas.microsoft.com/office/drawing/2014/main" id="{59A49A07-7ABA-BD2E-6013-590E0CDF04B6}"/>
              </a:ext>
            </a:extLst>
          </p:cNvPr>
          <p:cNvSpPr/>
          <p:nvPr userDrawn="1"/>
        </p:nvSpPr>
        <p:spPr>
          <a:xfrm rot="17608092">
            <a:off x="192309" y="4164378"/>
            <a:ext cx="1772423" cy="3121056"/>
          </a:xfrm>
          <a:custGeom>
            <a:avLst/>
            <a:gdLst>
              <a:gd name="connsiteX0" fmla="*/ 1772423 w 1772423"/>
              <a:gd name="connsiteY0" fmla="*/ 0 h 3121056"/>
              <a:gd name="connsiteX1" fmla="*/ 1735522 w 1772423"/>
              <a:gd name="connsiteY1" fmla="*/ 43985 h 3121056"/>
              <a:gd name="connsiteX2" fmla="*/ 1634099 w 1772423"/>
              <a:gd name="connsiteY2" fmla="*/ 201281 h 3121056"/>
              <a:gd name="connsiteX3" fmla="*/ 497949 w 1772423"/>
              <a:gd name="connsiteY3" fmla="*/ 2652939 h 3121056"/>
              <a:gd name="connsiteX4" fmla="*/ 328447 w 1772423"/>
              <a:gd name="connsiteY4" fmla="*/ 3121056 h 3121056"/>
              <a:gd name="connsiteX5" fmla="*/ 0 w 1772423"/>
              <a:gd name="connsiteY5" fmla="*/ 2364533 h 3121056"/>
              <a:gd name="connsiteX6" fmla="*/ 29926 w 1772423"/>
              <a:gd name="connsiteY6" fmla="*/ 2254082 h 3121056"/>
              <a:gd name="connsiteX7" fmla="*/ 557914 w 1772423"/>
              <a:gd name="connsiteY7" fmla="*/ 645317 h 3121056"/>
              <a:gd name="connsiteX8" fmla="*/ 616181 w 1772423"/>
              <a:gd name="connsiteY8" fmla="*/ 501986 h 3121056"/>
              <a:gd name="connsiteX9" fmla="*/ 1772423 w 1772423"/>
              <a:gd name="connsiteY9" fmla="*/ 0 h 3121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72423" h="3121056">
                <a:moveTo>
                  <a:pt x="1772423" y="0"/>
                </a:moveTo>
                <a:lnTo>
                  <a:pt x="1735522" y="43985"/>
                </a:lnTo>
                <a:cubicBezTo>
                  <a:pt x="1699626" y="92935"/>
                  <a:pt x="1665862" y="145411"/>
                  <a:pt x="1634099" y="201281"/>
                </a:cubicBezTo>
                <a:cubicBezTo>
                  <a:pt x="1281751" y="782248"/>
                  <a:pt x="872886" y="1654788"/>
                  <a:pt x="497949" y="2652939"/>
                </a:cubicBezTo>
                <a:lnTo>
                  <a:pt x="328447" y="3121056"/>
                </a:lnTo>
                <a:lnTo>
                  <a:pt x="0" y="2364533"/>
                </a:lnTo>
                <a:lnTo>
                  <a:pt x="29926" y="2254082"/>
                </a:lnTo>
                <a:cubicBezTo>
                  <a:pt x="199080" y="1644739"/>
                  <a:pt x="380019" y="1095895"/>
                  <a:pt x="557914" y="645317"/>
                </a:cubicBezTo>
                <a:lnTo>
                  <a:pt x="616181" y="501986"/>
                </a:lnTo>
                <a:lnTo>
                  <a:pt x="1772423" y="0"/>
                </a:lnTo>
                <a:close/>
              </a:path>
            </a:pathLst>
          </a:custGeom>
          <a:solidFill>
            <a:srgbClr val="000066"/>
          </a:solidFill>
          <a:ln w="476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pt-BR"/>
          </a:p>
        </p:txBody>
      </p:sp>
      <p:sp>
        <p:nvSpPr>
          <p:cNvPr id="35" name="Forma Livre: Forma 34">
            <a:extLst>
              <a:ext uri="{FF2B5EF4-FFF2-40B4-BE49-F238E27FC236}">
                <a16:creationId xmlns:a16="http://schemas.microsoft.com/office/drawing/2014/main" id="{B151CF26-7B89-B022-F986-2672BAF29542}"/>
              </a:ext>
            </a:extLst>
          </p:cNvPr>
          <p:cNvSpPr/>
          <p:nvPr userDrawn="1"/>
        </p:nvSpPr>
        <p:spPr>
          <a:xfrm rot="17608092">
            <a:off x="-949221" y="1022888"/>
            <a:ext cx="3385353" cy="757767"/>
          </a:xfrm>
          <a:custGeom>
            <a:avLst/>
            <a:gdLst>
              <a:gd name="connsiteX0" fmla="*/ 3065615 w 3385353"/>
              <a:gd name="connsiteY0" fmla="*/ 21303 h 757767"/>
              <a:gd name="connsiteX1" fmla="*/ 3385353 w 3385353"/>
              <a:gd name="connsiteY1" fmla="*/ 757767 h 757767"/>
              <a:gd name="connsiteX2" fmla="*/ 2987542 w 3385353"/>
              <a:gd name="connsiteY2" fmla="*/ 678285 h 757767"/>
              <a:gd name="connsiteX3" fmla="*/ 229193 w 3385353"/>
              <a:gd name="connsiteY3" fmla="*/ 314221 h 757767"/>
              <a:gd name="connsiteX4" fmla="*/ 0 w 3385353"/>
              <a:gd name="connsiteY4" fmla="*/ 303267 h 757767"/>
              <a:gd name="connsiteX5" fmla="*/ 630268 w 3385353"/>
              <a:gd name="connsiteY5" fmla="*/ 29635 h 757767"/>
              <a:gd name="connsiteX6" fmla="*/ 662917 w 3385353"/>
              <a:gd name="connsiteY6" fmla="*/ 27823 h 757767"/>
              <a:gd name="connsiteX7" fmla="*/ 1964739 w 3385353"/>
              <a:gd name="connsiteY7" fmla="*/ 1 h 757767"/>
              <a:gd name="connsiteX8" fmla="*/ 2624909 w 3385353"/>
              <a:gd name="connsiteY8" fmla="*/ 7005 h 757767"/>
              <a:gd name="connsiteX9" fmla="*/ 3065615 w 3385353"/>
              <a:gd name="connsiteY9" fmla="*/ 21303 h 757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385353" h="757767">
                <a:moveTo>
                  <a:pt x="3065615" y="21303"/>
                </a:moveTo>
                <a:lnTo>
                  <a:pt x="3385353" y="757767"/>
                </a:lnTo>
                <a:lnTo>
                  <a:pt x="2987542" y="678285"/>
                </a:lnTo>
                <a:cubicBezTo>
                  <a:pt x="1998149" y="491499"/>
                  <a:pt x="1051131" y="366811"/>
                  <a:pt x="229193" y="314221"/>
                </a:cubicBezTo>
                <a:lnTo>
                  <a:pt x="0" y="303267"/>
                </a:lnTo>
                <a:lnTo>
                  <a:pt x="630268" y="29635"/>
                </a:lnTo>
                <a:lnTo>
                  <a:pt x="662917" y="27823"/>
                </a:lnTo>
                <a:cubicBezTo>
                  <a:pt x="1083532" y="9404"/>
                  <a:pt x="1519434" y="0"/>
                  <a:pt x="1964739" y="1"/>
                </a:cubicBezTo>
                <a:cubicBezTo>
                  <a:pt x="2187392" y="1"/>
                  <a:pt x="2407693" y="2352"/>
                  <a:pt x="2624909" y="7005"/>
                </a:cubicBezTo>
                <a:lnTo>
                  <a:pt x="3065615" y="21303"/>
                </a:lnTo>
                <a:close/>
              </a:path>
            </a:pathLst>
          </a:custGeom>
          <a:solidFill>
            <a:srgbClr val="000066"/>
          </a:solidFill>
          <a:ln w="476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pt-BR"/>
          </a:p>
        </p:txBody>
      </p:sp>
      <p:sp>
        <p:nvSpPr>
          <p:cNvPr id="36" name="Forma Livre: Forma 35">
            <a:extLst>
              <a:ext uri="{FF2B5EF4-FFF2-40B4-BE49-F238E27FC236}">
                <a16:creationId xmlns:a16="http://schemas.microsoft.com/office/drawing/2014/main" id="{9FC325F9-76CB-F5D7-67AF-CB185188DA60}"/>
              </a:ext>
            </a:extLst>
          </p:cNvPr>
          <p:cNvSpPr/>
          <p:nvPr userDrawn="1"/>
        </p:nvSpPr>
        <p:spPr>
          <a:xfrm rot="17608092">
            <a:off x="-1042849" y="1188128"/>
            <a:ext cx="6564417" cy="4141263"/>
          </a:xfrm>
          <a:custGeom>
            <a:avLst/>
            <a:gdLst>
              <a:gd name="connsiteX0" fmla="*/ 6305116 w 6564417"/>
              <a:gd name="connsiteY0" fmla="*/ 850502 h 4141263"/>
              <a:gd name="connsiteX1" fmla="*/ 6564417 w 6564417"/>
              <a:gd name="connsiteY1" fmla="*/ 1447760 h 4141263"/>
              <a:gd name="connsiteX2" fmla="*/ 6293266 w 6564417"/>
              <a:gd name="connsiteY2" fmla="*/ 1314987 h 4141263"/>
              <a:gd name="connsiteX3" fmla="*/ 3531302 w 6564417"/>
              <a:gd name="connsiteY3" fmla="*/ 282941 h 4141263"/>
              <a:gd name="connsiteX4" fmla="*/ 2353585 w 6564417"/>
              <a:gd name="connsiteY4" fmla="*/ 672498 h 4141263"/>
              <a:gd name="connsiteX5" fmla="*/ 521569 w 6564417"/>
              <a:gd name="connsiteY5" fmla="*/ 3593939 h 4141263"/>
              <a:gd name="connsiteX6" fmla="*/ 300838 w 6564417"/>
              <a:gd name="connsiteY6" fmla="*/ 4046453 h 4141263"/>
              <a:gd name="connsiteX7" fmla="*/ 257365 w 6564417"/>
              <a:gd name="connsiteY7" fmla="*/ 4141263 h 4141263"/>
              <a:gd name="connsiteX8" fmla="*/ 0 w 6564417"/>
              <a:gd name="connsiteY8" fmla="*/ 3548463 h 4141263"/>
              <a:gd name="connsiteX9" fmla="*/ 169502 w 6564417"/>
              <a:gd name="connsiteY9" fmla="*/ 3080346 h 4141263"/>
              <a:gd name="connsiteX10" fmla="*/ 1305652 w 6564417"/>
              <a:gd name="connsiteY10" fmla="*/ 628688 h 4141263"/>
              <a:gd name="connsiteX11" fmla="*/ 1407075 w 6564417"/>
              <a:gd name="connsiteY11" fmla="*/ 471392 h 4141263"/>
              <a:gd name="connsiteX12" fmla="*/ 1443976 w 6564417"/>
              <a:gd name="connsiteY12" fmla="*/ 427407 h 4141263"/>
              <a:gd name="connsiteX13" fmla="*/ 2428440 w 6564417"/>
              <a:gd name="connsiteY13" fmla="*/ 0 h 4141263"/>
              <a:gd name="connsiteX14" fmla="*/ 2519723 w 6564417"/>
              <a:gd name="connsiteY14" fmla="*/ 5833 h 4141263"/>
              <a:gd name="connsiteX15" fmla="*/ 6223760 w 6564417"/>
              <a:gd name="connsiteY15" fmla="*/ 823362 h 4141263"/>
              <a:gd name="connsiteX16" fmla="*/ 6305116 w 6564417"/>
              <a:gd name="connsiteY16" fmla="*/ 850502 h 41412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564417" h="4141263">
                <a:moveTo>
                  <a:pt x="6305116" y="850502"/>
                </a:moveTo>
                <a:lnTo>
                  <a:pt x="6564417" y="1447760"/>
                </a:lnTo>
                <a:lnTo>
                  <a:pt x="6293266" y="1314987"/>
                </a:lnTo>
                <a:cubicBezTo>
                  <a:pt x="5249425" y="817773"/>
                  <a:pt x="4269767" y="448833"/>
                  <a:pt x="3531302" y="282941"/>
                </a:cubicBezTo>
                <a:cubicBezTo>
                  <a:pt x="3019825" y="153768"/>
                  <a:pt x="2644388" y="306575"/>
                  <a:pt x="2353585" y="672498"/>
                </a:cubicBezTo>
                <a:cubicBezTo>
                  <a:pt x="1823170" y="1302551"/>
                  <a:pt x="1129954" y="2384151"/>
                  <a:pt x="521569" y="3593939"/>
                </a:cubicBezTo>
                <a:cubicBezTo>
                  <a:pt x="445521" y="3745163"/>
                  <a:pt x="371871" y="3896256"/>
                  <a:pt x="300838" y="4046453"/>
                </a:cubicBezTo>
                <a:lnTo>
                  <a:pt x="257365" y="4141263"/>
                </a:lnTo>
                <a:lnTo>
                  <a:pt x="0" y="3548463"/>
                </a:lnTo>
                <a:lnTo>
                  <a:pt x="169502" y="3080346"/>
                </a:lnTo>
                <a:cubicBezTo>
                  <a:pt x="544439" y="2082195"/>
                  <a:pt x="953304" y="1209655"/>
                  <a:pt x="1305652" y="628688"/>
                </a:cubicBezTo>
                <a:cubicBezTo>
                  <a:pt x="1337415" y="572818"/>
                  <a:pt x="1371179" y="520342"/>
                  <a:pt x="1407075" y="471392"/>
                </a:cubicBezTo>
                <a:lnTo>
                  <a:pt x="1443976" y="427407"/>
                </a:lnTo>
                <a:lnTo>
                  <a:pt x="2428440" y="0"/>
                </a:lnTo>
                <a:lnTo>
                  <a:pt x="2519723" y="5833"/>
                </a:lnTo>
                <a:cubicBezTo>
                  <a:pt x="3469117" y="68967"/>
                  <a:pt x="4805825" y="367000"/>
                  <a:pt x="6223760" y="823362"/>
                </a:cubicBezTo>
                <a:lnTo>
                  <a:pt x="6305116" y="850502"/>
                </a:lnTo>
                <a:close/>
              </a:path>
            </a:pathLst>
          </a:custGeom>
          <a:solidFill>
            <a:srgbClr val="000D3C"/>
          </a:solidFill>
          <a:ln w="476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pt-BR"/>
          </a:p>
        </p:txBody>
      </p:sp>
      <p:sp>
        <p:nvSpPr>
          <p:cNvPr id="37" name="Forma Livre: Forma 36">
            <a:extLst>
              <a:ext uri="{FF2B5EF4-FFF2-40B4-BE49-F238E27FC236}">
                <a16:creationId xmlns:a16="http://schemas.microsoft.com/office/drawing/2014/main" id="{C590D9DF-E331-A680-AFB7-2F61548A2932}"/>
              </a:ext>
            </a:extLst>
          </p:cNvPr>
          <p:cNvSpPr/>
          <p:nvPr userDrawn="1"/>
        </p:nvSpPr>
        <p:spPr>
          <a:xfrm rot="17608092">
            <a:off x="-394005" y="977051"/>
            <a:ext cx="6709513" cy="4128027"/>
          </a:xfrm>
          <a:custGeom>
            <a:avLst/>
            <a:gdLst>
              <a:gd name="connsiteX0" fmla="*/ 6412986 w 6709513"/>
              <a:gd name="connsiteY0" fmla="*/ 1471883 h 4128027"/>
              <a:gd name="connsiteX1" fmla="*/ 6709513 w 6709513"/>
              <a:gd name="connsiteY1" fmla="*/ 2154886 h 4128027"/>
              <a:gd name="connsiteX2" fmla="*/ 6571050 w 6709513"/>
              <a:gd name="connsiteY2" fmla="*/ 2027009 h 4128027"/>
              <a:gd name="connsiteX3" fmla="*/ 4628130 w 6709513"/>
              <a:gd name="connsiteY3" fmla="*/ 556337 h 4128027"/>
              <a:gd name="connsiteX4" fmla="*/ 3603380 w 6709513"/>
              <a:gd name="connsiteY4" fmla="*/ 586182 h 4128027"/>
              <a:gd name="connsiteX5" fmla="*/ 1461515 w 6709513"/>
              <a:gd name="connsiteY5" fmla="*/ 2466128 h 4128027"/>
              <a:gd name="connsiteX6" fmla="*/ 210569 w 6709513"/>
              <a:gd name="connsiteY6" fmla="*/ 3958038 h 4128027"/>
              <a:gd name="connsiteX7" fmla="*/ 89715 w 6709513"/>
              <a:gd name="connsiteY7" fmla="*/ 4128027 h 4128027"/>
              <a:gd name="connsiteX8" fmla="*/ 0 w 6709513"/>
              <a:gd name="connsiteY8" fmla="*/ 3921385 h 4128027"/>
              <a:gd name="connsiteX9" fmla="*/ 66741 w 6709513"/>
              <a:gd name="connsiteY9" fmla="*/ 3806215 h 4128027"/>
              <a:gd name="connsiteX10" fmla="*/ 792668 w 6709513"/>
              <a:gd name="connsiteY10" fmla="*/ 2683117 h 4128027"/>
              <a:gd name="connsiteX11" fmla="*/ 2820579 w 6709513"/>
              <a:gd name="connsiteY11" fmla="*/ 292524 h 4128027"/>
              <a:gd name="connsiteX12" fmla="*/ 3930852 w 6709513"/>
              <a:gd name="connsiteY12" fmla="*/ 95019 h 4128027"/>
              <a:gd name="connsiteX13" fmla="*/ 6281879 w 6709513"/>
              <a:gd name="connsiteY13" fmla="*/ 1382431 h 4128027"/>
              <a:gd name="connsiteX14" fmla="*/ 6412986 w 6709513"/>
              <a:gd name="connsiteY14" fmla="*/ 1471883 h 4128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709513" h="4128027">
                <a:moveTo>
                  <a:pt x="6412986" y="1471883"/>
                </a:moveTo>
                <a:lnTo>
                  <a:pt x="6709513" y="2154886"/>
                </a:lnTo>
                <a:lnTo>
                  <a:pt x="6571050" y="2027009"/>
                </a:lnTo>
                <a:cubicBezTo>
                  <a:pt x="5862108" y="1386329"/>
                  <a:pt x="5173643" y="862409"/>
                  <a:pt x="4628130" y="556337"/>
                </a:cubicBezTo>
                <a:cubicBezTo>
                  <a:pt x="4253672" y="333043"/>
                  <a:pt x="3920227" y="365223"/>
                  <a:pt x="3603380" y="586182"/>
                </a:cubicBezTo>
                <a:cubicBezTo>
                  <a:pt x="3034306" y="959608"/>
                  <a:pt x="2229488" y="1652079"/>
                  <a:pt x="1461515" y="2466128"/>
                </a:cubicBezTo>
                <a:cubicBezTo>
                  <a:pt x="981533" y="2974908"/>
                  <a:pt x="549800" y="3495293"/>
                  <a:pt x="210569" y="3958038"/>
                </a:cubicBezTo>
                <a:lnTo>
                  <a:pt x="89715" y="4128027"/>
                </a:lnTo>
                <a:lnTo>
                  <a:pt x="0" y="3921385"/>
                </a:lnTo>
                <a:lnTo>
                  <a:pt x="66741" y="3806215"/>
                </a:lnTo>
                <a:cubicBezTo>
                  <a:pt x="283815" y="3441976"/>
                  <a:pt x="528455" y="3061672"/>
                  <a:pt x="792668" y="2683117"/>
                </a:cubicBezTo>
                <a:cubicBezTo>
                  <a:pt x="1497237" y="1673635"/>
                  <a:pt x="2261481" y="790513"/>
                  <a:pt x="2820579" y="292524"/>
                </a:cubicBezTo>
                <a:cubicBezTo>
                  <a:pt x="3129770" y="1061"/>
                  <a:pt x="3487426" y="-87654"/>
                  <a:pt x="3930852" y="95019"/>
                </a:cubicBezTo>
                <a:cubicBezTo>
                  <a:pt x="4573741" y="340219"/>
                  <a:pt x="5407268" y="799448"/>
                  <a:pt x="6281879" y="1382431"/>
                </a:cubicBezTo>
                <a:lnTo>
                  <a:pt x="6412986" y="1471883"/>
                </a:lnTo>
                <a:close/>
              </a:path>
            </a:pathLst>
          </a:custGeom>
          <a:solidFill>
            <a:srgbClr val="001FBD"/>
          </a:solidFill>
          <a:ln w="476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pt-BR"/>
          </a:p>
        </p:txBody>
      </p:sp>
      <p:sp>
        <p:nvSpPr>
          <p:cNvPr id="38" name="Forma Livre: Forma 37">
            <a:extLst>
              <a:ext uri="{FF2B5EF4-FFF2-40B4-BE49-F238E27FC236}">
                <a16:creationId xmlns:a16="http://schemas.microsoft.com/office/drawing/2014/main" id="{A1738080-CA8E-AF91-2D0F-5B0D9492FFE3}"/>
              </a:ext>
            </a:extLst>
          </p:cNvPr>
          <p:cNvSpPr/>
          <p:nvPr userDrawn="1"/>
        </p:nvSpPr>
        <p:spPr>
          <a:xfrm rot="17608092">
            <a:off x="5876505" y="1752915"/>
            <a:ext cx="6709508" cy="4128033"/>
          </a:xfrm>
          <a:custGeom>
            <a:avLst/>
            <a:gdLst>
              <a:gd name="connsiteX0" fmla="*/ 6619793 w 6709508"/>
              <a:gd name="connsiteY0" fmla="*/ 0 h 4128033"/>
              <a:gd name="connsiteX1" fmla="*/ 6709508 w 6709508"/>
              <a:gd name="connsiteY1" fmla="*/ 206645 h 4128033"/>
              <a:gd name="connsiteX2" fmla="*/ 6642765 w 6709508"/>
              <a:gd name="connsiteY2" fmla="*/ 321820 h 4128033"/>
              <a:gd name="connsiteX3" fmla="*/ 5916837 w 6709508"/>
              <a:gd name="connsiteY3" fmla="*/ 1444920 h 4128033"/>
              <a:gd name="connsiteX4" fmla="*/ 3888925 w 6709508"/>
              <a:gd name="connsiteY4" fmla="*/ 3835510 h 4128033"/>
              <a:gd name="connsiteX5" fmla="*/ 2778656 w 6709508"/>
              <a:gd name="connsiteY5" fmla="*/ 4033015 h 4128033"/>
              <a:gd name="connsiteX6" fmla="*/ 427627 w 6709508"/>
              <a:gd name="connsiteY6" fmla="*/ 2745604 h 4128033"/>
              <a:gd name="connsiteX7" fmla="*/ 296527 w 6709508"/>
              <a:gd name="connsiteY7" fmla="*/ 2656156 h 4128033"/>
              <a:gd name="connsiteX8" fmla="*/ 0 w 6709508"/>
              <a:gd name="connsiteY8" fmla="*/ 1973154 h 4128033"/>
              <a:gd name="connsiteX9" fmla="*/ 138456 w 6709508"/>
              <a:gd name="connsiteY9" fmla="*/ 2101024 h 4128033"/>
              <a:gd name="connsiteX10" fmla="*/ 2081376 w 6709508"/>
              <a:gd name="connsiteY10" fmla="*/ 3571694 h 4128033"/>
              <a:gd name="connsiteX11" fmla="*/ 3106123 w 6709508"/>
              <a:gd name="connsiteY11" fmla="*/ 3541848 h 4128033"/>
              <a:gd name="connsiteX12" fmla="*/ 5247989 w 6709508"/>
              <a:gd name="connsiteY12" fmla="*/ 1661905 h 4128033"/>
              <a:gd name="connsiteX13" fmla="*/ 6498936 w 6709508"/>
              <a:gd name="connsiteY13" fmla="*/ 169993 h 4128033"/>
              <a:gd name="connsiteX14" fmla="*/ 6619793 w 6709508"/>
              <a:gd name="connsiteY14" fmla="*/ 0 h 41280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709508" h="4128033">
                <a:moveTo>
                  <a:pt x="6619793" y="0"/>
                </a:moveTo>
                <a:lnTo>
                  <a:pt x="6709508" y="206645"/>
                </a:lnTo>
                <a:lnTo>
                  <a:pt x="6642765" y="321820"/>
                </a:lnTo>
                <a:cubicBezTo>
                  <a:pt x="6425691" y="686059"/>
                  <a:pt x="6181051" y="1066364"/>
                  <a:pt x="5916837" y="1444920"/>
                </a:cubicBezTo>
                <a:cubicBezTo>
                  <a:pt x="5212269" y="2454401"/>
                  <a:pt x="4448023" y="3337521"/>
                  <a:pt x="3888925" y="3835510"/>
                </a:cubicBezTo>
                <a:cubicBezTo>
                  <a:pt x="3579735" y="4126973"/>
                  <a:pt x="3222081" y="4215688"/>
                  <a:pt x="2778656" y="4033015"/>
                </a:cubicBezTo>
                <a:cubicBezTo>
                  <a:pt x="2135764" y="3787815"/>
                  <a:pt x="1302238" y="3328587"/>
                  <a:pt x="427627" y="2745604"/>
                </a:cubicBezTo>
                <a:lnTo>
                  <a:pt x="296527" y="2656156"/>
                </a:lnTo>
                <a:lnTo>
                  <a:pt x="0" y="1973154"/>
                </a:lnTo>
                <a:lnTo>
                  <a:pt x="138456" y="2101024"/>
                </a:lnTo>
                <a:cubicBezTo>
                  <a:pt x="847397" y="2741703"/>
                  <a:pt x="1535862" y="3265622"/>
                  <a:pt x="2081376" y="3571694"/>
                </a:cubicBezTo>
                <a:cubicBezTo>
                  <a:pt x="2455834" y="3794989"/>
                  <a:pt x="2789278" y="3762808"/>
                  <a:pt x="3106123" y="3541848"/>
                </a:cubicBezTo>
                <a:cubicBezTo>
                  <a:pt x="3675197" y="3168422"/>
                  <a:pt x="4480018" y="2475952"/>
                  <a:pt x="5247989" y="1661905"/>
                </a:cubicBezTo>
                <a:cubicBezTo>
                  <a:pt x="5727971" y="1153124"/>
                  <a:pt x="6159705" y="632739"/>
                  <a:pt x="6498936" y="169993"/>
                </a:cubicBezTo>
                <a:lnTo>
                  <a:pt x="6619793" y="0"/>
                </a:lnTo>
                <a:close/>
              </a:path>
            </a:pathLst>
          </a:custGeom>
          <a:solidFill>
            <a:srgbClr val="001FBD"/>
          </a:solidFill>
          <a:ln w="476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pt-BR"/>
          </a:p>
        </p:txBody>
      </p:sp>
      <p:sp>
        <p:nvSpPr>
          <p:cNvPr id="39" name="Forma Livre: Forma 38">
            <a:extLst>
              <a:ext uri="{FF2B5EF4-FFF2-40B4-BE49-F238E27FC236}">
                <a16:creationId xmlns:a16="http://schemas.microsoft.com/office/drawing/2014/main" id="{ED46E1F9-603E-9D1E-4E80-91C51CACAB45}"/>
              </a:ext>
            </a:extLst>
          </p:cNvPr>
          <p:cNvSpPr/>
          <p:nvPr userDrawn="1"/>
        </p:nvSpPr>
        <p:spPr>
          <a:xfrm rot="17608092">
            <a:off x="10977056" y="-545030"/>
            <a:ext cx="1198840" cy="1862543"/>
          </a:xfrm>
          <a:custGeom>
            <a:avLst/>
            <a:gdLst>
              <a:gd name="connsiteX0" fmla="*/ 616180 w 1198840"/>
              <a:gd name="connsiteY0" fmla="*/ 0 h 1862543"/>
              <a:gd name="connsiteX1" fmla="*/ 1198840 w 1198840"/>
              <a:gd name="connsiteY1" fmla="*/ 1342063 h 1862543"/>
              <a:gd name="connsiteX2" fmla="*/ 0 w 1198840"/>
              <a:gd name="connsiteY2" fmla="*/ 1862543 h 1862543"/>
              <a:gd name="connsiteX3" fmla="*/ 58267 w 1198840"/>
              <a:gd name="connsiteY3" fmla="*/ 1719211 h 1862543"/>
              <a:gd name="connsiteX4" fmla="*/ 586255 w 1198840"/>
              <a:gd name="connsiteY4" fmla="*/ 110446 h 1862543"/>
              <a:gd name="connsiteX5" fmla="*/ 616180 w 1198840"/>
              <a:gd name="connsiteY5" fmla="*/ 0 h 1862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98840" h="1862543">
                <a:moveTo>
                  <a:pt x="616180" y="0"/>
                </a:moveTo>
                <a:lnTo>
                  <a:pt x="1198840" y="1342063"/>
                </a:lnTo>
                <a:lnTo>
                  <a:pt x="0" y="1862543"/>
                </a:lnTo>
                <a:lnTo>
                  <a:pt x="58267" y="1719211"/>
                </a:lnTo>
                <a:cubicBezTo>
                  <a:pt x="236162" y="1268633"/>
                  <a:pt x="417101" y="719789"/>
                  <a:pt x="586255" y="110446"/>
                </a:cubicBezTo>
                <a:lnTo>
                  <a:pt x="616180" y="0"/>
                </a:lnTo>
                <a:close/>
              </a:path>
            </a:pathLst>
          </a:custGeom>
          <a:solidFill>
            <a:srgbClr val="001FBD"/>
          </a:solidFill>
          <a:ln w="476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pt-BR"/>
          </a:p>
        </p:txBody>
      </p:sp>
      <p:sp>
        <p:nvSpPr>
          <p:cNvPr id="41" name="Forma Livre: Forma 40">
            <a:extLst>
              <a:ext uri="{FF2B5EF4-FFF2-40B4-BE49-F238E27FC236}">
                <a16:creationId xmlns:a16="http://schemas.microsoft.com/office/drawing/2014/main" id="{9DE743FC-5F19-E0C9-5E7F-2D5CCF0B4056}"/>
              </a:ext>
            </a:extLst>
          </p:cNvPr>
          <p:cNvSpPr/>
          <p:nvPr userDrawn="1"/>
        </p:nvSpPr>
        <p:spPr>
          <a:xfrm rot="17608092">
            <a:off x="2710833" y="42486"/>
            <a:ext cx="6770336" cy="6773030"/>
          </a:xfrm>
          <a:custGeom>
            <a:avLst/>
            <a:gdLst>
              <a:gd name="connsiteX0" fmla="*/ 6332593 w 6770336"/>
              <a:gd name="connsiteY0" fmla="*/ 2889381 h 6773030"/>
              <a:gd name="connsiteX1" fmla="*/ 6740251 w 6770336"/>
              <a:gd name="connsiteY1" fmla="*/ 4057375 h 6773030"/>
              <a:gd name="connsiteX2" fmla="*/ 6505175 w 6770336"/>
              <a:gd name="connsiteY2" fmla="*/ 4790860 h 6773030"/>
              <a:gd name="connsiteX3" fmla="*/ 4701846 w 6770336"/>
              <a:gd name="connsiteY3" fmla="*/ 5945215 h 6773030"/>
              <a:gd name="connsiteX4" fmla="*/ 2714309 w 6770336"/>
              <a:gd name="connsiteY4" fmla="*/ 6741600 h 6773030"/>
              <a:gd name="connsiteX5" fmla="*/ 1980825 w 6770336"/>
              <a:gd name="connsiteY5" fmla="*/ 6506525 h 6773030"/>
              <a:gd name="connsiteX6" fmla="*/ 826470 w 6770336"/>
              <a:gd name="connsiteY6" fmla="*/ 4703195 h 6773030"/>
              <a:gd name="connsiteX7" fmla="*/ 30085 w 6770336"/>
              <a:gd name="connsiteY7" fmla="*/ 2715656 h 6773030"/>
              <a:gd name="connsiteX8" fmla="*/ 265158 w 6770336"/>
              <a:gd name="connsiteY8" fmla="*/ 1982170 h 6773030"/>
              <a:gd name="connsiteX9" fmla="*/ 2068488 w 6770336"/>
              <a:gd name="connsiteY9" fmla="*/ 827817 h 6773030"/>
              <a:gd name="connsiteX10" fmla="*/ 4056024 w 6770336"/>
              <a:gd name="connsiteY10" fmla="*/ 31430 h 6773030"/>
              <a:gd name="connsiteX11" fmla="*/ 4789511 w 6770336"/>
              <a:gd name="connsiteY11" fmla="*/ 266506 h 6773030"/>
              <a:gd name="connsiteX12" fmla="*/ 5943864 w 6770336"/>
              <a:gd name="connsiteY12" fmla="*/ 2069838 h 6773030"/>
              <a:gd name="connsiteX13" fmla="*/ 6332593 w 6770336"/>
              <a:gd name="connsiteY13" fmla="*/ 2889381 h 6773030"/>
              <a:gd name="connsiteX14" fmla="*/ 5761661 w 6770336"/>
              <a:gd name="connsiteY14" fmla="*/ 2354755 h 6773030"/>
              <a:gd name="connsiteX15" fmla="*/ 4831114 w 6770336"/>
              <a:gd name="connsiteY15" fmla="*/ 666466 h 6773030"/>
              <a:gd name="connsiteX16" fmla="*/ 4186039 w 6770336"/>
              <a:gd name="connsiteY16" fmla="*/ 411950 h 6773030"/>
              <a:gd name="connsiteX17" fmla="*/ 2353406 w 6770336"/>
              <a:gd name="connsiteY17" fmla="*/ 1010020 h 6773030"/>
              <a:gd name="connsiteX18" fmla="*/ 665120 w 6770336"/>
              <a:gd name="connsiteY18" fmla="*/ 1940566 h 6773030"/>
              <a:gd name="connsiteX19" fmla="*/ 410605 w 6770336"/>
              <a:gd name="connsiteY19" fmla="*/ 2585641 h 6773030"/>
              <a:gd name="connsiteX20" fmla="*/ 1008676 w 6770336"/>
              <a:gd name="connsiteY20" fmla="*/ 4418276 h 6773030"/>
              <a:gd name="connsiteX21" fmla="*/ 1939223 w 6770336"/>
              <a:gd name="connsiteY21" fmla="*/ 6106564 h 6773030"/>
              <a:gd name="connsiteX22" fmla="*/ 2584297 w 6770336"/>
              <a:gd name="connsiteY22" fmla="*/ 6361080 h 6773030"/>
              <a:gd name="connsiteX23" fmla="*/ 4416929 w 6770336"/>
              <a:gd name="connsiteY23" fmla="*/ 5763011 h 6773030"/>
              <a:gd name="connsiteX24" fmla="*/ 6105216 w 6770336"/>
              <a:gd name="connsiteY24" fmla="*/ 4832464 h 6773030"/>
              <a:gd name="connsiteX25" fmla="*/ 6359732 w 6770336"/>
              <a:gd name="connsiteY25" fmla="*/ 4187388 h 6773030"/>
              <a:gd name="connsiteX26" fmla="*/ 5761661 w 6770336"/>
              <a:gd name="connsiteY26" fmla="*/ 2354755 h 67730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770336" h="6773030">
                <a:moveTo>
                  <a:pt x="6332593" y="2889381"/>
                </a:moveTo>
                <a:cubicBezTo>
                  <a:pt x="6521984" y="3327923"/>
                  <a:pt x="6663634" y="3730553"/>
                  <a:pt x="6740251" y="4057375"/>
                </a:cubicBezTo>
                <a:cubicBezTo>
                  <a:pt x="6823408" y="4374203"/>
                  <a:pt x="6730697" y="4608191"/>
                  <a:pt x="6505175" y="4790860"/>
                </a:cubicBezTo>
                <a:cubicBezTo>
                  <a:pt x="6117042" y="5123829"/>
                  <a:pt x="5449484" y="5560488"/>
                  <a:pt x="4701846" y="5945215"/>
                </a:cubicBezTo>
                <a:cubicBezTo>
                  <a:pt x="3954208" y="6329942"/>
                  <a:pt x="3210861" y="6619318"/>
                  <a:pt x="2714309" y="6741600"/>
                </a:cubicBezTo>
                <a:cubicBezTo>
                  <a:pt x="2434581" y="6818926"/>
                  <a:pt x="2190293" y="6758354"/>
                  <a:pt x="1980825" y="6506525"/>
                </a:cubicBezTo>
                <a:cubicBezTo>
                  <a:pt x="1626580" y="6102817"/>
                  <a:pt x="1211196" y="5450833"/>
                  <a:pt x="826470" y="4703195"/>
                </a:cubicBezTo>
                <a:cubicBezTo>
                  <a:pt x="441743" y="3955556"/>
                  <a:pt x="152671" y="3238573"/>
                  <a:pt x="30085" y="2715656"/>
                </a:cubicBezTo>
                <a:cubicBezTo>
                  <a:pt x="-53071" y="2398829"/>
                  <a:pt x="39638" y="2164840"/>
                  <a:pt x="265158" y="1982170"/>
                </a:cubicBezTo>
                <a:cubicBezTo>
                  <a:pt x="653292" y="1649201"/>
                  <a:pt x="1320849" y="1212544"/>
                  <a:pt x="2068488" y="827817"/>
                </a:cubicBezTo>
                <a:cubicBezTo>
                  <a:pt x="2816127" y="443090"/>
                  <a:pt x="3559472" y="153712"/>
                  <a:pt x="4056024" y="31430"/>
                </a:cubicBezTo>
                <a:cubicBezTo>
                  <a:pt x="4335754" y="-45895"/>
                  <a:pt x="4580043" y="14678"/>
                  <a:pt x="4789511" y="266506"/>
                </a:cubicBezTo>
                <a:cubicBezTo>
                  <a:pt x="5143753" y="670215"/>
                  <a:pt x="5559137" y="1322198"/>
                  <a:pt x="5943864" y="2069838"/>
                </a:cubicBezTo>
                <a:cubicBezTo>
                  <a:pt x="6088137" y="2350203"/>
                  <a:pt x="6218958" y="2626256"/>
                  <a:pt x="6332593" y="2889381"/>
                </a:cubicBezTo>
                <a:close/>
                <a:moveTo>
                  <a:pt x="5761661" y="2354755"/>
                </a:moveTo>
                <a:cubicBezTo>
                  <a:pt x="5460185" y="1660355"/>
                  <a:pt x="5125517" y="1050080"/>
                  <a:pt x="4831114" y="666466"/>
                </a:cubicBezTo>
                <a:cubicBezTo>
                  <a:pt x="4657804" y="427852"/>
                  <a:pt x="4441913" y="359004"/>
                  <a:pt x="4186039" y="411950"/>
                </a:cubicBezTo>
                <a:cubicBezTo>
                  <a:pt x="3732716" y="492477"/>
                  <a:pt x="3047805" y="708544"/>
                  <a:pt x="2353406" y="1010020"/>
                </a:cubicBezTo>
                <a:cubicBezTo>
                  <a:pt x="1659008" y="1311495"/>
                  <a:pt x="1033485" y="1664355"/>
                  <a:pt x="665120" y="1940566"/>
                </a:cubicBezTo>
                <a:cubicBezTo>
                  <a:pt x="451723" y="2091356"/>
                  <a:pt x="354613" y="2296093"/>
                  <a:pt x="410605" y="2585641"/>
                </a:cubicBezTo>
                <a:cubicBezTo>
                  <a:pt x="489849" y="3062667"/>
                  <a:pt x="707200" y="3723876"/>
                  <a:pt x="1008676" y="4418276"/>
                </a:cubicBezTo>
                <a:cubicBezTo>
                  <a:pt x="1310151" y="5112675"/>
                  <a:pt x="1644818" y="5722951"/>
                  <a:pt x="1939223" y="6106564"/>
                </a:cubicBezTo>
                <a:cubicBezTo>
                  <a:pt x="2112534" y="6345178"/>
                  <a:pt x="2328422" y="6414027"/>
                  <a:pt x="2584297" y="6361080"/>
                </a:cubicBezTo>
                <a:cubicBezTo>
                  <a:pt x="3037619" y="6280552"/>
                  <a:pt x="3722531" y="6064486"/>
                  <a:pt x="4416929" y="5763011"/>
                </a:cubicBezTo>
                <a:cubicBezTo>
                  <a:pt x="5111329" y="5461535"/>
                  <a:pt x="5736851" y="5108674"/>
                  <a:pt x="6105216" y="4832464"/>
                </a:cubicBezTo>
                <a:cubicBezTo>
                  <a:pt x="6318612" y="4681676"/>
                  <a:pt x="6415724" y="4476937"/>
                  <a:pt x="6359732" y="4187388"/>
                </a:cubicBezTo>
                <a:cubicBezTo>
                  <a:pt x="6280486" y="3710363"/>
                  <a:pt x="6063136" y="3049154"/>
                  <a:pt x="5761661" y="2354755"/>
                </a:cubicBezTo>
                <a:close/>
              </a:path>
            </a:pathLst>
          </a:custGeom>
          <a:solidFill>
            <a:schemeClr val="accent4"/>
          </a:solidFill>
          <a:ln w="476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pt-BR"/>
          </a:p>
        </p:txBody>
      </p:sp>
      <p:sp>
        <p:nvSpPr>
          <p:cNvPr id="42" name="Forma Livre: Forma 41">
            <a:extLst>
              <a:ext uri="{FF2B5EF4-FFF2-40B4-BE49-F238E27FC236}">
                <a16:creationId xmlns:a16="http://schemas.microsoft.com/office/drawing/2014/main" id="{CF107DE1-7729-7D17-6987-31FEFE3F70AF}"/>
              </a:ext>
            </a:extLst>
          </p:cNvPr>
          <p:cNvSpPr/>
          <p:nvPr userDrawn="1"/>
        </p:nvSpPr>
        <p:spPr>
          <a:xfrm rot="17608092">
            <a:off x="9755872" y="5077336"/>
            <a:ext cx="3385358" cy="757778"/>
          </a:xfrm>
          <a:custGeom>
            <a:avLst/>
            <a:gdLst>
              <a:gd name="connsiteX0" fmla="*/ 3385358 w 3385358"/>
              <a:gd name="connsiteY0" fmla="*/ 454500 h 757778"/>
              <a:gd name="connsiteX1" fmla="*/ 2755062 w 3385358"/>
              <a:gd name="connsiteY1" fmla="*/ 728145 h 757778"/>
              <a:gd name="connsiteX2" fmla="*/ 2722439 w 3385358"/>
              <a:gd name="connsiteY2" fmla="*/ 729955 h 757778"/>
              <a:gd name="connsiteX3" fmla="*/ 1420618 w 3385358"/>
              <a:gd name="connsiteY3" fmla="*/ 757778 h 757778"/>
              <a:gd name="connsiteX4" fmla="*/ 760448 w 3385358"/>
              <a:gd name="connsiteY4" fmla="*/ 750774 h 757778"/>
              <a:gd name="connsiteX5" fmla="*/ 319743 w 3385358"/>
              <a:gd name="connsiteY5" fmla="*/ 736475 h 757778"/>
              <a:gd name="connsiteX6" fmla="*/ 0 w 3385358"/>
              <a:gd name="connsiteY6" fmla="*/ 0 h 757778"/>
              <a:gd name="connsiteX7" fmla="*/ 397816 w 3385358"/>
              <a:gd name="connsiteY7" fmla="*/ 79484 h 757778"/>
              <a:gd name="connsiteX8" fmla="*/ 3156165 w 3385358"/>
              <a:gd name="connsiteY8" fmla="*/ 443546 h 757778"/>
              <a:gd name="connsiteX9" fmla="*/ 3385358 w 3385358"/>
              <a:gd name="connsiteY9" fmla="*/ 454500 h 757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385358" h="757778">
                <a:moveTo>
                  <a:pt x="3385358" y="454500"/>
                </a:moveTo>
                <a:lnTo>
                  <a:pt x="2755062" y="728145"/>
                </a:lnTo>
                <a:lnTo>
                  <a:pt x="2722439" y="729955"/>
                </a:lnTo>
                <a:cubicBezTo>
                  <a:pt x="2301824" y="748373"/>
                  <a:pt x="1865923" y="757778"/>
                  <a:pt x="1420618" y="757778"/>
                </a:cubicBezTo>
                <a:cubicBezTo>
                  <a:pt x="1197966" y="757778"/>
                  <a:pt x="977664" y="755427"/>
                  <a:pt x="760448" y="750774"/>
                </a:cubicBezTo>
                <a:lnTo>
                  <a:pt x="319743" y="736475"/>
                </a:lnTo>
                <a:lnTo>
                  <a:pt x="0" y="0"/>
                </a:lnTo>
                <a:lnTo>
                  <a:pt x="397816" y="79484"/>
                </a:lnTo>
                <a:cubicBezTo>
                  <a:pt x="1387209" y="266270"/>
                  <a:pt x="2334227" y="390957"/>
                  <a:pt x="3156165" y="443546"/>
                </a:cubicBezTo>
                <a:lnTo>
                  <a:pt x="3385358" y="454500"/>
                </a:lnTo>
                <a:close/>
              </a:path>
            </a:pathLst>
          </a:custGeom>
          <a:solidFill>
            <a:srgbClr val="000066"/>
          </a:solidFill>
          <a:ln w="476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pt-BR"/>
          </a:p>
        </p:txBody>
      </p:sp>
      <p:sp>
        <p:nvSpPr>
          <p:cNvPr id="43" name="Forma Livre: Forma 42">
            <a:extLst>
              <a:ext uri="{FF2B5EF4-FFF2-40B4-BE49-F238E27FC236}">
                <a16:creationId xmlns:a16="http://schemas.microsoft.com/office/drawing/2014/main" id="{C9602F03-6611-A95F-476E-CA456338F7AB}"/>
              </a:ext>
            </a:extLst>
          </p:cNvPr>
          <p:cNvSpPr/>
          <p:nvPr userDrawn="1"/>
        </p:nvSpPr>
        <p:spPr>
          <a:xfrm rot="17608092">
            <a:off x="16108" y="5540482"/>
            <a:ext cx="1198842" cy="1862547"/>
          </a:xfrm>
          <a:custGeom>
            <a:avLst/>
            <a:gdLst>
              <a:gd name="connsiteX0" fmla="*/ 1198842 w 1198842"/>
              <a:gd name="connsiteY0" fmla="*/ 0 h 1862547"/>
              <a:gd name="connsiteX1" fmla="*/ 1140575 w 1198842"/>
              <a:gd name="connsiteY1" fmla="*/ 143331 h 1862547"/>
              <a:gd name="connsiteX2" fmla="*/ 612587 w 1198842"/>
              <a:gd name="connsiteY2" fmla="*/ 1752096 h 1862547"/>
              <a:gd name="connsiteX3" fmla="*/ 582661 w 1198842"/>
              <a:gd name="connsiteY3" fmla="*/ 1862547 h 1862547"/>
              <a:gd name="connsiteX4" fmla="*/ 0 w 1198842"/>
              <a:gd name="connsiteY4" fmla="*/ 520480 h 1862547"/>
              <a:gd name="connsiteX5" fmla="*/ 1198842 w 1198842"/>
              <a:gd name="connsiteY5" fmla="*/ 0 h 18625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98842" h="1862547">
                <a:moveTo>
                  <a:pt x="1198842" y="0"/>
                </a:moveTo>
                <a:lnTo>
                  <a:pt x="1140575" y="143331"/>
                </a:lnTo>
                <a:cubicBezTo>
                  <a:pt x="962680" y="593909"/>
                  <a:pt x="781741" y="1142753"/>
                  <a:pt x="612587" y="1752096"/>
                </a:cubicBezTo>
                <a:lnTo>
                  <a:pt x="582661" y="1862547"/>
                </a:lnTo>
                <a:lnTo>
                  <a:pt x="0" y="520480"/>
                </a:lnTo>
                <a:lnTo>
                  <a:pt x="1198842" y="0"/>
                </a:lnTo>
                <a:close/>
              </a:path>
            </a:pathLst>
          </a:custGeom>
          <a:solidFill>
            <a:srgbClr val="001FBD"/>
          </a:solidFill>
          <a:ln w="476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pt-BR"/>
          </a:p>
        </p:txBody>
      </p:sp>
      <p:grpSp>
        <p:nvGrpSpPr>
          <p:cNvPr id="44" name="Agrupar 43">
            <a:extLst>
              <a:ext uri="{FF2B5EF4-FFF2-40B4-BE49-F238E27FC236}">
                <a16:creationId xmlns:a16="http://schemas.microsoft.com/office/drawing/2014/main" id="{AFE0C632-DAD0-1F7D-AC24-C7163DD82133}"/>
              </a:ext>
            </a:extLst>
          </p:cNvPr>
          <p:cNvGrpSpPr/>
          <p:nvPr userDrawn="1"/>
        </p:nvGrpSpPr>
        <p:grpSpPr>
          <a:xfrm>
            <a:off x="2212622" y="2573382"/>
            <a:ext cx="7766758" cy="2331710"/>
            <a:chOff x="2212622" y="2411336"/>
            <a:chExt cx="7766758" cy="2331710"/>
          </a:xfrm>
        </p:grpSpPr>
        <p:sp>
          <p:nvSpPr>
            <p:cNvPr id="47" name="Espaço Reservado para Texto 7">
              <a:extLst>
                <a:ext uri="{FF2B5EF4-FFF2-40B4-BE49-F238E27FC236}">
                  <a16:creationId xmlns:a16="http://schemas.microsoft.com/office/drawing/2014/main" id="{BEBD8C4D-5406-A0EE-8516-4183A0E3F008}"/>
                </a:ext>
              </a:extLst>
            </p:cNvPr>
            <p:cNvSpPr txBox="1">
              <a:spLocks/>
            </p:cNvSpPr>
            <p:nvPr/>
          </p:nvSpPr>
          <p:spPr>
            <a:xfrm>
              <a:off x="3538200" y="4443375"/>
              <a:ext cx="5115600" cy="299671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kumimoji="0" lang="pt-BR" sz="1400" b="0" i="0" u="none" kern="1200" cap="none" spc="0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Itau Text Pro Light" panose="020B0403020204020203" pitchFamily="34" charset="0"/>
                  <a:ea typeface="Itau Text Pro Light" panose="020B0403020204020203" pitchFamily="34" charset="0"/>
                  <a:cs typeface="Itau Text Pro Light" panose="020B0403020204020203" pitchFamily="34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rgbClr val="47484A"/>
                  </a:solidFill>
                  <a:latin typeface="Itau Display Pro" panose="020B0503020204020204" pitchFamily="34" charset="0"/>
                  <a:ea typeface="+mn-ea"/>
                  <a:cs typeface="Itau Display Pro" panose="020B0503020204020204" pitchFamily="34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rgbClr val="47484A"/>
                  </a:solidFill>
                  <a:latin typeface="Itau Display Pro" panose="020B0503020204020204" pitchFamily="34" charset="0"/>
                  <a:ea typeface="+mn-ea"/>
                  <a:cs typeface="Itau Display Pro" panose="020B0503020204020204" pitchFamily="34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rgbClr val="47484A"/>
                  </a:solidFill>
                  <a:latin typeface="Itau Display Pro" panose="020B0503020204020204" pitchFamily="34" charset="0"/>
                  <a:ea typeface="+mn-ea"/>
                  <a:cs typeface="Itau Display Pro" panose="020B0503020204020204" pitchFamily="34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rgbClr val="47484A"/>
                  </a:solidFill>
                  <a:latin typeface="Itau Display Pro" panose="020B0503020204020204" pitchFamily="34" charset="0"/>
                  <a:ea typeface="+mn-ea"/>
                  <a:cs typeface="Itau Display Pro" panose="020B0503020204020204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4411">
                <a:spcBef>
                  <a:spcPct val="0"/>
                </a:spcBef>
                <a:defRPr/>
              </a:pPr>
              <a:r>
                <a:rPr lang="fr-FR" err="1"/>
                <a:t>Última</a:t>
              </a:r>
              <a:r>
                <a:rPr lang="fr-FR"/>
                <a:t> </a:t>
              </a:r>
              <a:r>
                <a:rPr lang="fr-FR" err="1"/>
                <a:t>atualização</a:t>
              </a:r>
              <a:r>
                <a:rPr lang="fr-FR"/>
                <a:t>: </a:t>
              </a:r>
              <a:r>
                <a:rPr lang="fr-FR" err="1"/>
                <a:t>Fevereiro</a:t>
              </a:r>
              <a:r>
                <a:rPr lang="fr-FR"/>
                <a:t>/25</a:t>
              </a:r>
            </a:p>
          </p:txBody>
        </p:sp>
        <p:sp>
          <p:nvSpPr>
            <p:cNvPr id="48" name="Espaço Reservado para Texto 7">
              <a:extLst>
                <a:ext uri="{FF2B5EF4-FFF2-40B4-BE49-F238E27FC236}">
                  <a16:creationId xmlns:a16="http://schemas.microsoft.com/office/drawing/2014/main" id="{3E8A3F88-C45B-EBF6-6D36-88D86662BCF3}"/>
                </a:ext>
              </a:extLst>
            </p:cNvPr>
            <p:cNvSpPr txBox="1">
              <a:spLocks/>
            </p:cNvSpPr>
            <p:nvPr/>
          </p:nvSpPr>
          <p:spPr>
            <a:xfrm>
              <a:off x="2212622" y="2411336"/>
              <a:ext cx="7766758" cy="1281937"/>
            </a:xfrm>
            <a:prstGeom prst="rect">
              <a:avLst/>
            </a:prstGeom>
          </p:spPr>
          <p:txBody>
            <a:bodyPr anchor="ctr"/>
            <a:lstStyle>
              <a:lvl1pPr marL="0" indent="0" algn="l" defTabSz="914400" rtl="0" eaLnBrk="1" latinLnBrk="0" hangingPunct="1">
                <a:lnSpc>
                  <a:spcPct val="8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lang="pt-BR" sz="5400" kern="1200" spc="0" dirty="0">
                  <a:solidFill>
                    <a:schemeClr val="bg1"/>
                  </a:solidFill>
                  <a:latin typeface="Itau Display Pro XBold" panose="020B0803020204020204" pitchFamily="34" charset="0"/>
                  <a:ea typeface="+mn-ea"/>
                  <a:cs typeface="Itau Display Pro XBold" panose="020B0803020204020204" pitchFamily="34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rgbClr val="47484A"/>
                  </a:solidFill>
                  <a:latin typeface="Itau Display Pro" panose="020B0503020204020204" pitchFamily="34" charset="0"/>
                  <a:ea typeface="+mn-ea"/>
                  <a:cs typeface="Itau Display Pro" panose="020B0503020204020204" pitchFamily="34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rgbClr val="47484A"/>
                  </a:solidFill>
                  <a:latin typeface="Itau Display Pro" panose="020B0503020204020204" pitchFamily="34" charset="0"/>
                  <a:ea typeface="+mn-ea"/>
                  <a:cs typeface="Itau Display Pro" panose="020B0503020204020204" pitchFamily="34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rgbClr val="47484A"/>
                  </a:solidFill>
                  <a:latin typeface="Itau Display Pro" panose="020B0503020204020204" pitchFamily="34" charset="0"/>
                  <a:ea typeface="+mn-ea"/>
                  <a:cs typeface="Itau Display Pro" panose="020B0503020204020204" pitchFamily="34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rgbClr val="47484A"/>
                  </a:solidFill>
                  <a:latin typeface="Itau Display Pro" panose="020B0503020204020204" pitchFamily="34" charset="0"/>
                  <a:ea typeface="+mn-ea"/>
                  <a:cs typeface="Itau Display Pro" panose="020B0503020204020204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pt-BR" err="1">
                  <a:latin typeface="Itau Display Pro Light" panose="020B0403020204020204" pitchFamily="34" charset="0"/>
                  <a:cs typeface="Itau Display Pro Light" panose="020B0403020204020204" pitchFamily="34" charset="0"/>
                </a:rPr>
                <a:t>Template</a:t>
              </a:r>
              <a:r>
                <a:rPr lang="pt-BR">
                  <a:latin typeface="Itau Display Pro Light" panose="020B0403020204020204" pitchFamily="34" charset="0"/>
                  <a:cs typeface="Itau Display Pro Light" panose="020B0403020204020204" pitchFamily="34" charset="0"/>
                </a:rPr>
                <a:t> PPT</a:t>
              </a:r>
            </a:p>
            <a:p>
              <a:pPr algn="ctr"/>
              <a:r>
                <a:rPr lang="pt-BR"/>
                <a:t>BUPJ 2025</a:t>
              </a:r>
            </a:p>
          </p:txBody>
        </p:sp>
      </p:grpSp>
      <p:sp>
        <p:nvSpPr>
          <p:cNvPr id="49" name="Forma Livre: Forma 48">
            <a:extLst>
              <a:ext uri="{FF2B5EF4-FFF2-40B4-BE49-F238E27FC236}">
                <a16:creationId xmlns:a16="http://schemas.microsoft.com/office/drawing/2014/main" id="{58C99C9B-AD52-33F7-B180-FA3985E81E51}"/>
              </a:ext>
            </a:extLst>
          </p:cNvPr>
          <p:cNvSpPr/>
          <p:nvPr userDrawn="1"/>
        </p:nvSpPr>
        <p:spPr>
          <a:xfrm rot="17608092">
            <a:off x="2298331" y="-369924"/>
            <a:ext cx="7595340" cy="7597842"/>
          </a:xfrm>
          <a:custGeom>
            <a:avLst/>
            <a:gdLst>
              <a:gd name="connsiteX0" fmla="*/ 7363939 w 7595340"/>
              <a:gd name="connsiteY0" fmla="*/ 3756504 h 7597842"/>
              <a:gd name="connsiteX1" fmla="*/ 7538623 w 7595340"/>
              <a:gd name="connsiteY1" fmla="*/ 4211605 h 7597842"/>
              <a:gd name="connsiteX2" fmla="*/ 7351520 w 7595340"/>
              <a:gd name="connsiteY2" fmla="*/ 5037946 h 7597842"/>
              <a:gd name="connsiteX3" fmla="*/ 5486381 w 7595340"/>
              <a:gd name="connsiteY3" fmla="*/ 6476188 h 7597842"/>
              <a:gd name="connsiteX4" fmla="*/ 3384987 w 7595340"/>
              <a:gd name="connsiteY4" fmla="*/ 7539874 h 7597842"/>
              <a:gd name="connsiteX5" fmla="*/ 2558648 w 7595340"/>
              <a:gd name="connsiteY5" fmla="*/ 7352772 h 7597842"/>
              <a:gd name="connsiteX6" fmla="*/ 1120405 w 7595340"/>
              <a:gd name="connsiteY6" fmla="*/ 5487632 h 7597842"/>
              <a:gd name="connsiteX7" fmla="*/ 56718 w 7595340"/>
              <a:gd name="connsiteY7" fmla="*/ 3386236 h 7597842"/>
              <a:gd name="connsiteX8" fmla="*/ 243819 w 7595340"/>
              <a:gd name="connsiteY8" fmla="*/ 2559895 h 7597842"/>
              <a:gd name="connsiteX9" fmla="*/ 2108957 w 7595340"/>
              <a:gd name="connsiteY9" fmla="*/ 1121654 h 7597842"/>
              <a:gd name="connsiteX10" fmla="*/ 4210352 w 7595340"/>
              <a:gd name="connsiteY10" fmla="*/ 57968 h 7597842"/>
              <a:gd name="connsiteX11" fmla="*/ 5036693 w 7595340"/>
              <a:gd name="connsiteY11" fmla="*/ 245070 h 7597842"/>
              <a:gd name="connsiteX12" fmla="*/ 6474936 w 7595340"/>
              <a:gd name="connsiteY12" fmla="*/ 2110211 h 7597842"/>
              <a:gd name="connsiteX13" fmla="*/ 7363939 w 7595340"/>
              <a:gd name="connsiteY13" fmla="*/ 3756504 h 7597842"/>
              <a:gd name="connsiteX14" fmla="*/ 6745092 w 7595340"/>
              <a:gd name="connsiteY14" fmla="*/ 3301788 h 7597842"/>
              <a:gd name="connsiteX15" fmla="*/ 6356363 w 7595340"/>
              <a:gd name="connsiteY15" fmla="*/ 2482245 h 7597842"/>
              <a:gd name="connsiteX16" fmla="*/ 5202010 w 7595340"/>
              <a:gd name="connsiteY16" fmla="*/ 678913 h 7597842"/>
              <a:gd name="connsiteX17" fmla="*/ 4468523 w 7595340"/>
              <a:gd name="connsiteY17" fmla="*/ 443837 h 7597842"/>
              <a:gd name="connsiteX18" fmla="*/ 2480987 w 7595340"/>
              <a:gd name="connsiteY18" fmla="*/ 1240224 h 7597842"/>
              <a:gd name="connsiteX19" fmla="*/ 677657 w 7595340"/>
              <a:gd name="connsiteY19" fmla="*/ 2394577 h 7597842"/>
              <a:gd name="connsiteX20" fmla="*/ 442584 w 7595340"/>
              <a:gd name="connsiteY20" fmla="*/ 3128063 h 7597842"/>
              <a:gd name="connsiteX21" fmla="*/ 1238969 w 7595340"/>
              <a:gd name="connsiteY21" fmla="*/ 5115602 h 7597842"/>
              <a:gd name="connsiteX22" fmla="*/ 2393324 w 7595340"/>
              <a:gd name="connsiteY22" fmla="*/ 6918932 h 7597842"/>
              <a:gd name="connsiteX23" fmla="*/ 3126808 w 7595340"/>
              <a:gd name="connsiteY23" fmla="*/ 7154007 h 7597842"/>
              <a:gd name="connsiteX24" fmla="*/ 5114345 w 7595340"/>
              <a:gd name="connsiteY24" fmla="*/ 6357622 h 7597842"/>
              <a:gd name="connsiteX25" fmla="*/ 6917674 w 7595340"/>
              <a:gd name="connsiteY25" fmla="*/ 5203267 h 7597842"/>
              <a:gd name="connsiteX26" fmla="*/ 7152750 w 7595340"/>
              <a:gd name="connsiteY26" fmla="*/ 4469782 h 7597842"/>
              <a:gd name="connsiteX27" fmla="*/ 6745092 w 7595340"/>
              <a:gd name="connsiteY27" fmla="*/ 3301788 h 7597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7595340" h="7597842">
                <a:moveTo>
                  <a:pt x="7363939" y="3756504"/>
                </a:moveTo>
                <a:cubicBezTo>
                  <a:pt x="7433762" y="3918700"/>
                  <a:pt x="7492476" y="4071298"/>
                  <a:pt x="7538623" y="4211605"/>
                </a:cubicBezTo>
                <a:cubicBezTo>
                  <a:pt x="7660194" y="4550792"/>
                  <a:pt x="7581088" y="4816105"/>
                  <a:pt x="7351520" y="5037946"/>
                </a:cubicBezTo>
                <a:cubicBezTo>
                  <a:pt x="6958205" y="5440112"/>
                  <a:pt x="6268665" y="5982755"/>
                  <a:pt x="5486381" y="6476188"/>
                </a:cubicBezTo>
                <a:cubicBezTo>
                  <a:pt x="4704098" y="6969621"/>
                  <a:pt x="3917354" y="7358158"/>
                  <a:pt x="3384987" y="7539874"/>
                </a:cubicBezTo>
                <a:cubicBezTo>
                  <a:pt x="3085894" y="7651491"/>
                  <a:pt x="2812384" y="7608593"/>
                  <a:pt x="2558648" y="7352772"/>
                </a:cubicBezTo>
                <a:cubicBezTo>
                  <a:pt x="2131671" y="6944435"/>
                  <a:pt x="1613837" y="6269915"/>
                  <a:pt x="1120405" y="5487632"/>
                </a:cubicBezTo>
                <a:cubicBezTo>
                  <a:pt x="626972" y="4705348"/>
                  <a:pt x="241303" y="3947464"/>
                  <a:pt x="56718" y="3386236"/>
                </a:cubicBezTo>
                <a:cubicBezTo>
                  <a:pt x="-64852" y="3047051"/>
                  <a:pt x="14251" y="2781738"/>
                  <a:pt x="243819" y="2559895"/>
                </a:cubicBezTo>
                <a:cubicBezTo>
                  <a:pt x="637134" y="2157729"/>
                  <a:pt x="1326675" y="1615087"/>
                  <a:pt x="2108957" y="1121654"/>
                </a:cubicBezTo>
                <a:cubicBezTo>
                  <a:pt x="2891242" y="628221"/>
                  <a:pt x="3677986" y="239684"/>
                  <a:pt x="4210352" y="57968"/>
                </a:cubicBezTo>
                <a:cubicBezTo>
                  <a:pt x="4509446" y="-53649"/>
                  <a:pt x="4782958" y="-10750"/>
                  <a:pt x="5036693" y="245070"/>
                </a:cubicBezTo>
                <a:cubicBezTo>
                  <a:pt x="5463669" y="653407"/>
                  <a:pt x="5981503" y="1327927"/>
                  <a:pt x="6474936" y="2110211"/>
                </a:cubicBezTo>
                <a:cubicBezTo>
                  <a:pt x="6845010" y="2696924"/>
                  <a:pt x="7154468" y="3269912"/>
                  <a:pt x="7363939" y="3756504"/>
                </a:cubicBezTo>
                <a:close/>
                <a:moveTo>
                  <a:pt x="6745092" y="3301788"/>
                </a:moveTo>
                <a:cubicBezTo>
                  <a:pt x="6631457" y="3038663"/>
                  <a:pt x="6500636" y="2762610"/>
                  <a:pt x="6356363" y="2482245"/>
                </a:cubicBezTo>
                <a:cubicBezTo>
                  <a:pt x="5971636" y="1734605"/>
                  <a:pt x="5556252" y="1082622"/>
                  <a:pt x="5202010" y="678913"/>
                </a:cubicBezTo>
                <a:cubicBezTo>
                  <a:pt x="4992542" y="427085"/>
                  <a:pt x="4748253" y="366512"/>
                  <a:pt x="4468523" y="443837"/>
                </a:cubicBezTo>
                <a:cubicBezTo>
                  <a:pt x="3971971" y="566119"/>
                  <a:pt x="3228626" y="855497"/>
                  <a:pt x="2480987" y="1240224"/>
                </a:cubicBezTo>
                <a:cubicBezTo>
                  <a:pt x="1733348" y="1624951"/>
                  <a:pt x="1065791" y="2061608"/>
                  <a:pt x="677657" y="2394577"/>
                </a:cubicBezTo>
                <a:cubicBezTo>
                  <a:pt x="452137" y="2577247"/>
                  <a:pt x="359428" y="2811236"/>
                  <a:pt x="442584" y="3128063"/>
                </a:cubicBezTo>
                <a:cubicBezTo>
                  <a:pt x="565170" y="3650980"/>
                  <a:pt x="854242" y="4367963"/>
                  <a:pt x="1238969" y="5115602"/>
                </a:cubicBezTo>
                <a:cubicBezTo>
                  <a:pt x="1623695" y="5863240"/>
                  <a:pt x="2039079" y="6515224"/>
                  <a:pt x="2393324" y="6918932"/>
                </a:cubicBezTo>
                <a:cubicBezTo>
                  <a:pt x="2602792" y="7170761"/>
                  <a:pt x="2847080" y="7231333"/>
                  <a:pt x="3126808" y="7154007"/>
                </a:cubicBezTo>
                <a:cubicBezTo>
                  <a:pt x="3623360" y="7031725"/>
                  <a:pt x="4366707" y="6742349"/>
                  <a:pt x="5114345" y="6357622"/>
                </a:cubicBezTo>
                <a:cubicBezTo>
                  <a:pt x="5861983" y="5972895"/>
                  <a:pt x="6529541" y="5536236"/>
                  <a:pt x="6917674" y="5203267"/>
                </a:cubicBezTo>
                <a:cubicBezTo>
                  <a:pt x="7143196" y="5020598"/>
                  <a:pt x="7235907" y="4786610"/>
                  <a:pt x="7152750" y="4469782"/>
                </a:cubicBezTo>
                <a:cubicBezTo>
                  <a:pt x="7076133" y="4142960"/>
                  <a:pt x="6934483" y="3740330"/>
                  <a:pt x="6745092" y="3301788"/>
                </a:cubicBezTo>
                <a:close/>
              </a:path>
            </a:pathLst>
          </a:custGeom>
          <a:solidFill>
            <a:srgbClr val="000066"/>
          </a:solidFill>
          <a:ln w="476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pt-BR"/>
          </a:p>
        </p:txBody>
      </p:sp>
      <p:sp>
        <p:nvSpPr>
          <p:cNvPr id="50" name="Forma Livre: Forma 49">
            <a:extLst>
              <a:ext uri="{FF2B5EF4-FFF2-40B4-BE49-F238E27FC236}">
                <a16:creationId xmlns:a16="http://schemas.microsoft.com/office/drawing/2014/main" id="{0D8A70EA-A5FD-BF4C-0487-1CB7077E789C}"/>
              </a:ext>
            </a:extLst>
          </p:cNvPr>
          <p:cNvSpPr/>
          <p:nvPr userDrawn="1"/>
        </p:nvSpPr>
        <p:spPr>
          <a:xfrm rot="17608092">
            <a:off x="10898041" y="5469679"/>
            <a:ext cx="2435319" cy="890938"/>
          </a:xfrm>
          <a:custGeom>
            <a:avLst/>
            <a:gdLst>
              <a:gd name="connsiteX0" fmla="*/ 2435319 w 2435319"/>
              <a:gd name="connsiteY0" fmla="*/ 0 h 890938"/>
              <a:gd name="connsiteX1" fmla="*/ 383186 w 2435319"/>
              <a:gd name="connsiteY1" fmla="*/ 890938 h 890938"/>
              <a:gd name="connsiteX2" fmla="*/ 0 w 2435319"/>
              <a:gd name="connsiteY2" fmla="*/ 8330 h 890938"/>
              <a:gd name="connsiteX3" fmla="*/ 440705 w 2435319"/>
              <a:gd name="connsiteY3" fmla="*/ 22629 h 890938"/>
              <a:gd name="connsiteX4" fmla="*/ 1100875 w 2435319"/>
              <a:gd name="connsiteY4" fmla="*/ 29633 h 890938"/>
              <a:gd name="connsiteX5" fmla="*/ 2402696 w 2435319"/>
              <a:gd name="connsiteY5" fmla="*/ 1810 h 890938"/>
              <a:gd name="connsiteX6" fmla="*/ 2435319 w 2435319"/>
              <a:gd name="connsiteY6" fmla="*/ 0 h 890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35319" h="890938">
                <a:moveTo>
                  <a:pt x="2435319" y="0"/>
                </a:moveTo>
                <a:lnTo>
                  <a:pt x="383186" y="890938"/>
                </a:lnTo>
                <a:lnTo>
                  <a:pt x="0" y="8330"/>
                </a:lnTo>
                <a:lnTo>
                  <a:pt x="440705" y="22629"/>
                </a:lnTo>
                <a:cubicBezTo>
                  <a:pt x="657921" y="27282"/>
                  <a:pt x="878223" y="29633"/>
                  <a:pt x="1100875" y="29633"/>
                </a:cubicBezTo>
                <a:cubicBezTo>
                  <a:pt x="1546180" y="29633"/>
                  <a:pt x="1982081" y="20228"/>
                  <a:pt x="2402696" y="1810"/>
                </a:cubicBezTo>
                <a:lnTo>
                  <a:pt x="2435319" y="0"/>
                </a:lnTo>
                <a:close/>
              </a:path>
            </a:pathLst>
          </a:custGeom>
          <a:solidFill>
            <a:srgbClr val="001FBD"/>
          </a:solidFill>
          <a:ln w="476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pt-BR"/>
          </a:p>
        </p:txBody>
      </p:sp>
      <p:sp>
        <p:nvSpPr>
          <p:cNvPr id="51" name="Forma Livre: Forma 50">
            <a:extLst>
              <a:ext uri="{FF2B5EF4-FFF2-40B4-BE49-F238E27FC236}">
                <a16:creationId xmlns:a16="http://schemas.microsoft.com/office/drawing/2014/main" id="{0D15A700-EAB7-6C68-A8EF-642519F75773}"/>
              </a:ext>
            </a:extLst>
          </p:cNvPr>
          <p:cNvSpPr/>
          <p:nvPr userDrawn="1"/>
        </p:nvSpPr>
        <p:spPr>
          <a:xfrm rot="17608092">
            <a:off x="2004068" y="-818938"/>
            <a:ext cx="8183868" cy="8495877"/>
          </a:xfrm>
          <a:custGeom>
            <a:avLst/>
            <a:gdLst>
              <a:gd name="connsiteX0" fmla="*/ 6975530 w 8183868"/>
              <a:gd name="connsiteY0" fmla="*/ 2279443 h 8495877"/>
              <a:gd name="connsiteX1" fmla="*/ 8183868 w 8183868"/>
              <a:gd name="connsiteY1" fmla="*/ 5062655 h 8495877"/>
              <a:gd name="connsiteX2" fmla="*/ 8137589 w 8183868"/>
              <a:gd name="connsiteY2" fmla="*/ 5126774 h 8495877"/>
              <a:gd name="connsiteX3" fmla="*/ 6292918 w 8183868"/>
              <a:gd name="connsiteY3" fmla="*/ 6945950 h 8495877"/>
              <a:gd name="connsiteX4" fmla="*/ 4140322 w 8183868"/>
              <a:gd name="connsiteY4" fmla="*/ 8387667 h 8495877"/>
              <a:gd name="connsiteX5" fmla="*/ 3213099 w 8183868"/>
              <a:gd name="connsiteY5" fmla="*/ 8293595 h 8495877"/>
              <a:gd name="connsiteX6" fmla="*/ 1393922 w 8183868"/>
              <a:gd name="connsiteY6" fmla="*/ 6448924 h 8495877"/>
              <a:gd name="connsiteX7" fmla="*/ 1208350 w 8183868"/>
              <a:gd name="connsiteY7" fmla="*/ 6216454 h 8495877"/>
              <a:gd name="connsiteX8" fmla="*/ 0 w 8183868"/>
              <a:gd name="connsiteY8" fmla="*/ 3433216 h 8495877"/>
              <a:gd name="connsiteX9" fmla="*/ 46274 w 8183868"/>
              <a:gd name="connsiteY9" fmla="*/ 3369103 h 8495877"/>
              <a:gd name="connsiteX10" fmla="*/ 1890946 w 8183868"/>
              <a:gd name="connsiteY10" fmla="*/ 1549928 h 8495877"/>
              <a:gd name="connsiteX11" fmla="*/ 4043541 w 8183868"/>
              <a:gd name="connsiteY11" fmla="*/ 108210 h 8495877"/>
              <a:gd name="connsiteX12" fmla="*/ 4970766 w 8183868"/>
              <a:gd name="connsiteY12" fmla="*/ 202281 h 8495877"/>
              <a:gd name="connsiteX13" fmla="*/ 6789943 w 8183868"/>
              <a:gd name="connsiteY13" fmla="*/ 2046955 h 8495877"/>
              <a:gd name="connsiteX14" fmla="*/ 6975530 w 8183868"/>
              <a:gd name="connsiteY14" fmla="*/ 2279443 h 8495877"/>
              <a:gd name="connsiteX15" fmla="*/ 7658205 w 8183868"/>
              <a:gd name="connsiteY15" fmla="*/ 4205520 h 8495877"/>
              <a:gd name="connsiteX16" fmla="*/ 6769202 w 8183868"/>
              <a:gd name="connsiteY16" fmla="*/ 2559227 h 8495877"/>
              <a:gd name="connsiteX17" fmla="*/ 5330959 w 8183868"/>
              <a:gd name="connsiteY17" fmla="*/ 694086 h 8495877"/>
              <a:gd name="connsiteX18" fmla="*/ 4504618 w 8183868"/>
              <a:gd name="connsiteY18" fmla="*/ 506984 h 8495877"/>
              <a:gd name="connsiteX19" fmla="*/ 2403223 w 8183868"/>
              <a:gd name="connsiteY19" fmla="*/ 1570670 h 8495877"/>
              <a:gd name="connsiteX20" fmla="*/ 538085 w 8183868"/>
              <a:gd name="connsiteY20" fmla="*/ 3008911 h 8495877"/>
              <a:gd name="connsiteX21" fmla="*/ 350984 w 8183868"/>
              <a:gd name="connsiteY21" fmla="*/ 3835252 h 8495877"/>
              <a:gd name="connsiteX22" fmla="*/ 1414671 w 8183868"/>
              <a:gd name="connsiteY22" fmla="*/ 5936648 h 8495877"/>
              <a:gd name="connsiteX23" fmla="*/ 2852914 w 8183868"/>
              <a:gd name="connsiteY23" fmla="*/ 7801788 h 8495877"/>
              <a:gd name="connsiteX24" fmla="*/ 3679253 w 8183868"/>
              <a:gd name="connsiteY24" fmla="*/ 7988890 h 8495877"/>
              <a:gd name="connsiteX25" fmla="*/ 5780647 w 8183868"/>
              <a:gd name="connsiteY25" fmla="*/ 6925204 h 8495877"/>
              <a:gd name="connsiteX26" fmla="*/ 7645786 w 8183868"/>
              <a:gd name="connsiteY26" fmla="*/ 5486962 h 8495877"/>
              <a:gd name="connsiteX27" fmla="*/ 7832889 w 8183868"/>
              <a:gd name="connsiteY27" fmla="*/ 4660621 h 8495877"/>
              <a:gd name="connsiteX28" fmla="*/ 7658205 w 8183868"/>
              <a:gd name="connsiteY28" fmla="*/ 4205520 h 8495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8183868" h="8495877">
                <a:moveTo>
                  <a:pt x="6975530" y="2279443"/>
                </a:moveTo>
                <a:lnTo>
                  <a:pt x="8183868" y="5062655"/>
                </a:lnTo>
                <a:lnTo>
                  <a:pt x="8137589" y="5126774"/>
                </a:lnTo>
                <a:cubicBezTo>
                  <a:pt x="7761778" y="5618356"/>
                  <a:pt x="7081263" y="6302834"/>
                  <a:pt x="6292918" y="6945950"/>
                </a:cubicBezTo>
                <a:cubicBezTo>
                  <a:pt x="5504573" y="7589067"/>
                  <a:pt x="4697366" y="8118244"/>
                  <a:pt x="4140322" y="8387667"/>
                </a:cubicBezTo>
                <a:cubicBezTo>
                  <a:pt x="3828635" y="8549435"/>
                  <a:pt x="3524272" y="8539078"/>
                  <a:pt x="3213099" y="8293595"/>
                </a:cubicBezTo>
                <a:cubicBezTo>
                  <a:pt x="2692424" y="7904693"/>
                  <a:pt x="2037039" y="7237269"/>
                  <a:pt x="1393922" y="6448924"/>
                </a:cubicBezTo>
                <a:lnTo>
                  <a:pt x="1208350" y="6216454"/>
                </a:lnTo>
                <a:lnTo>
                  <a:pt x="0" y="3433216"/>
                </a:lnTo>
                <a:lnTo>
                  <a:pt x="46274" y="3369103"/>
                </a:lnTo>
                <a:cubicBezTo>
                  <a:pt x="422085" y="2877521"/>
                  <a:pt x="1102602" y="2193044"/>
                  <a:pt x="1890946" y="1549928"/>
                </a:cubicBezTo>
                <a:cubicBezTo>
                  <a:pt x="2679292" y="906811"/>
                  <a:pt x="3486498" y="377633"/>
                  <a:pt x="4043541" y="108210"/>
                </a:cubicBezTo>
                <a:cubicBezTo>
                  <a:pt x="4355230" y="-53557"/>
                  <a:pt x="4659594" y="-43200"/>
                  <a:pt x="4970766" y="202281"/>
                </a:cubicBezTo>
                <a:cubicBezTo>
                  <a:pt x="5491441" y="591185"/>
                  <a:pt x="6146825" y="1258609"/>
                  <a:pt x="6789943" y="2046955"/>
                </a:cubicBezTo>
                <a:lnTo>
                  <a:pt x="6975530" y="2279443"/>
                </a:lnTo>
                <a:close/>
                <a:moveTo>
                  <a:pt x="7658205" y="4205520"/>
                </a:moveTo>
                <a:cubicBezTo>
                  <a:pt x="7448734" y="3718928"/>
                  <a:pt x="7139276" y="3145940"/>
                  <a:pt x="6769202" y="2559227"/>
                </a:cubicBezTo>
                <a:cubicBezTo>
                  <a:pt x="6275769" y="1776943"/>
                  <a:pt x="5757935" y="1102423"/>
                  <a:pt x="5330959" y="694086"/>
                </a:cubicBezTo>
                <a:cubicBezTo>
                  <a:pt x="5077224" y="438266"/>
                  <a:pt x="4803712" y="395367"/>
                  <a:pt x="4504618" y="506984"/>
                </a:cubicBezTo>
                <a:cubicBezTo>
                  <a:pt x="3972252" y="688700"/>
                  <a:pt x="3185508" y="1077237"/>
                  <a:pt x="2403223" y="1570670"/>
                </a:cubicBezTo>
                <a:cubicBezTo>
                  <a:pt x="1620941" y="2064103"/>
                  <a:pt x="931400" y="2606745"/>
                  <a:pt x="538085" y="3008911"/>
                </a:cubicBezTo>
                <a:cubicBezTo>
                  <a:pt x="308517" y="3230754"/>
                  <a:pt x="229414" y="3496067"/>
                  <a:pt x="350984" y="3835252"/>
                </a:cubicBezTo>
                <a:cubicBezTo>
                  <a:pt x="535569" y="4396480"/>
                  <a:pt x="921238" y="5154364"/>
                  <a:pt x="1414671" y="5936648"/>
                </a:cubicBezTo>
                <a:cubicBezTo>
                  <a:pt x="1908103" y="6718931"/>
                  <a:pt x="2425937" y="7393451"/>
                  <a:pt x="2852914" y="7801788"/>
                </a:cubicBezTo>
                <a:cubicBezTo>
                  <a:pt x="3106650" y="8057609"/>
                  <a:pt x="3380160" y="8100507"/>
                  <a:pt x="3679253" y="7988890"/>
                </a:cubicBezTo>
                <a:cubicBezTo>
                  <a:pt x="4211620" y="7807174"/>
                  <a:pt x="4998364" y="7418637"/>
                  <a:pt x="5780647" y="6925204"/>
                </a:cubicBezTo>
                <a:cubicBezTo>
                  <a:pt x="6562931" y="6431771"/>
                  <a:pt x="7252471" y="5889128"/>
                  <a:pt x="7645786" y="5486962"/>
                </a:cubicBezTo>
                <a:cubicBezTo>
                  <a:pt x="7875354" y="5265121"/>
                  <a:pt x="7954460" y="4999808"/>
                  <a:pt x="7832889" y="4660621"/>
                </a:cubicBezTo>
                <a:cubicBezTo>
                  <a:pt x="7786742" y="4520314"/>
                  <a:pt x="7728028" y="4367716"/>
                  <a:pt x="7658205" y="4205520"/>
                </a:cubicBezTo>
                <a:close/>
              </a:path>
            </a:pathLst>
          </a:custGeom>
          <a:solidFill>
            <a:srgbClr val="001FBD"/>
          </a:solidFill>
          <a:ln w="476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pt-BR"/>
          </a:p>
        </p:txBody>
      </p:sp>
      <p:sp>
        <p:nvSpPr>
          <p:cNvPr id="52" name="Forma Livre: Forma 51">
            <a:extLst>
              <a:ext uri="{FF2B5EF4-FFF2-40B4-BE49-F238E27FC236}">
                <a16:creationId xmlns:a16="http://schemas.microsoft.com/office/drawing/2014/main" id="{8DBF79EB-3EBC-09D8-B3DF-D1E0CE3D51AD}"/>
              </a:ext>
            </a:extLst>
          </p:cNvPr>
          <p:cNvSpPr/>
          <p:nvPr userDrawn="1"/>
        </p:nvSpPr>
        <p:spPr>
          <a:xfrm rot="17608092">
            <a:off x="6670445" y="1528605"/>
            <a:ext cx="6564413" cy="4141263"/>
          </a:xfrm>
          <a:custGeom>
            <a:avLst/>
            <a:gdLst>
              <a:gd name="connsiteX0" fmla="*/ 6307047 w 6564413"/>
              <a:gd name="connsiteY0" fmla="*/ 0 h 4141263"/>
              <a:gd name="connsiteX1" fmla="*/ 6564413 w 6564413"/>
              <a:gd name="connsiteY1" fmla="*/ 592800 h 4141263"/>
              <a:gd name="connsiteX2" fmla="*/ 6394909 w 6564413"/>
              <a:gd name="connsiteY2" fmla="*/ 1060921 h 4141263"/>
              <a:gd name="connsiteX3" fmla="*/ 5258756 w 6564413"/>
              <a:gd name="connsiteY3" fmla="*/ 3512576 h 4141263"/>
              <a:gd name="connsiteX4" fmla="*/ 5157335 w 6564413"/>
              <a:gd name="connsiteY4" fmla="*/ 3669873 h 4141263"/>
              <a:gd name="connsiteX5" fmla="*/ 5120443 w 6564413"/>
              <a:gd name="connsiteY5" fmla="*/ 3713847 h 4141263"/>
              <a:gd name="connsiteX6" fmla="*/ 4135960 w 6564413"/>
              <a:gd name="connsiteY6" fmla="*/ 4141263 h 4141263"/>
              <a:gd name="connsiteX7" fmla="*/ 4044689 w 6564413"/>
              <a:gd name="connsiteY7" fmla="*/ 4135430 h 4141263"/>
              <a:gd name="connsiteX8" fmla="*/ 340653 w 6564413"/>
              <a:gd name="connsiteY8" fmla="*/ 3317905 h 4141263"/>
              <a:gd name="connsiteX9" fmla="*/ 259298 w 6564413"/>
              <a:gd name="connsiteY9" fmla="*/ 3290765 h 4141263"/>
              <a:gd name="connsiteX10" fmla="*/ 0 w 6564413"/>
              <a:gd name="connsiteY10" fmla="*/ 2693515 h 4141263"/>
              <a:gd name="connsiteX11" fmla="*/ 271145 w 6564413"/>
              <a:gd name="connsiteY11" fmla="*/ 2826284 h 4141263"/>
              <a:gd name="connsiteX12" fmla="*/ 3033108 w 6564413"/>
              <a:gd name="connsiteY12" fmla="*/ 3858328 h 4141263"/>
              <a:gd name="connsiteX13" fmla="*/ 4210823 w 6564413"/>
              <a:gd name="connsiteY13" fmla="*/ 3468772 h 4141263"/>
              <a:gd name="connsiteX14" fmla="*/ 6042840 w 6564413"/>
              <a:gd name="connsiteY14" fmla="*/ 547333 h 4141263"/>
              <a:gd name="connsiteX15" fmla="*/ 6263571 w 6564413"/>
              <a:gd name="connsiteY15" fmla="*/ 94817 h 4141263"/>
              <a:gd name="connsiteX16" fmla="*/ 6307047 w 6564413"/>
              <a:gd name="connsiteY16" fmla="*/ 0 h 41412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564413" h="4141263">
                <a:moveTo>
                  <a:pt x="6307047" y="0"/>
                </a:moveTo>
                <a:lnTo>
                  <a:pt x="6564413" y="592800"/>
                </a:lnTo>
                <a:lnTo>
                  <a:pt x="6394909" y="1060921"/>
                </a:lnTo>
                <a:cubicBezTo>
                  <a:pt x="6019971" y="2059070"/>
                  <a:pt x="5611104" y="2931610"/>
                  <a:pt x="5258756" y="3512576"/>
                </a:cubicBezTo>
                <a:cubicBezTo>
                  <a:pt x="5226994" y="3568447"/>
                  <a:pt x="5193231" y="3620923"/>
                  <a:pt x="5157335" y="3669873"/>
                </a:cubicBezTo>
                <a:lnTo>
                  <a:pt x="5120443" y="3713847"/>
                </a:lnTo>
                <a:lnTo>
                  <a:pt x="4135960" y="4141263"/>
                </a:lnTo>
                <a:lnTo>
                  <a:pt x="4044689" y="4135430"/>
                </a:lnTo>
                <a:cubicBezTo>
                  <a:pt x="3095293" y="4072298"/>
                  <a:pt x="1758586" y="3774266"/>
                  <a:pt x="340653" y="3317905"/>
                </a:cubicBezTo>
                <a:lnTo>
                  <a:pt x="259298" y="3290765"/>
                </a:lnTo>
                <a:lnTo>
                  <a:pt x="0" y="2693515"/>
                </a:lnTo>
                <a:lnTo>
                  <a:pt x="271145" y="2826284"/>
                </a:lnTo>
                <a:cubicBezTo>
                  <a:pt x="1314984" y="3323497"/>
                  <a:pt x="2294642" y="3692437"/>
                  <a:pt x="3033108" y="3858328"/>
                </a:cubicBezTo>
                <a:cubicBezTo>
                  <a:pt x="3544587" y="3987502"/>
                  <a:pt x="3920022" y="3834694"/>
                  <a:pt x="4210823" y="3468772"/>
                </a:cubicBezTo>
                <a:cubicBezTo>
                  <a:pt x="4741238" y="2838718"/>
                  <a:pt x="5434455" y="1757120"/>
                  <a:pt x="6042840" y="547333"/>
                </a:cubicBezTo>
                <a:cubicBezTo>
                  <a:pt x="6118888" y="396109"/>
                  <a:pt x="6192538" y="245016"/>
                  <a:pt x="6263571" y="94817"/>
                </a:cubicBezTo>
                <a:lnTo>
                  <a:pt x="6307047" y="0"/>
                </a:lnTo>
                <a:close/>
              </a:path>
            </a:pathLst>
          </a:custGeom>
          <a:solidFill>
            <a:srgbClr val="000D3C"/>
          </a:solidFill>
          <a:ln w="476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16202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Retângulo 118">
            <a:extLst>
              <a:ext uri="{FF2B5EF4-FFF2-40B4-BE49-F238E27FC236}">
                <a16:creationId xmlns:a16="http://schemas.microsoft.com/office/drawing/2014/main" id="{4333744D-B150-57AD-DC7A-4E7CEEA92CD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19C109F2-97A6-E29D-D45A-BC89CD2F9A3B}"/>
              </a:ext>
            </a:extLst>
          </p:cNvPr>
          <p:cNvSpPr/>
          <p:nvPr userDrawn="1"/>
        </p:nvSpPr>
        <p:spPr>
          <a:xfrm>
            <a:off x="0" y="4960557"/>
            <a:ext cx="12192000" cy="189744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7" name="Gráfico 116">
            <a:extLst>
              <a:ext uri="{FF2B5EF4-FFF2-40B4-BE49-F238E27FC236}">
                <a16:creationId xmlns:a16="http://schemas.microsoft.com/office/drawing/2014/main" id="{2868C917-F1B0-7C75-62BC-90E81C40BB6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5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580" b="1517"/>
          <a:stretch>
            <a:fillRect/>
          </a:stretch>
        </p:blipFill>
        <p:spPr>
          <a:xfrm>
            <a:off x="1" y="0"/>
            <a:ext cx="12191998" cy="6858000"/>
          </a:xfrm>
          <a:custGeom>
            <a:avLst/>
            <a:gdLst>
              <a:gd name="connsiteX0" fmla="*/ 0 w 12191998"/>
              <a:gd name="connsiteY0" fmla="*/ 0 h 6858000"/>
              <a:gd name="connsiteX1" fmla="*/ 12191998 w 12191998"/>
              <a:gd name="connsiteY1" fmla="*/ 0 h 6858000"/>
              <a:gd name="connsiteX2" fmla="*/ 12191998 w 12191998"/>
              <a:gd name="connsiteY2" fmla="*/ 6858000 h 6858000"/>
              <a:gd name="connsiteX3" fmla="*/ 0 w 12191998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1998" h="6858000">
                <a:moveTo>
                  <a:pt x="0" y="0"/>
                </a:moveTo>
                <a:lnTo>
                  <a:pt x="12191998" y="0"/>
                </a:lnTo>
                <a:lnTo>
                  <a:pt x="12191998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51146EDF-55BB-5C47-3386-B52F8DEE4A2E}"/>
              </a:ext>
            </a:extLst>
          </p:cNvPr>
          <p:cNvSpPr txBox="1"/>
          <p:nvPr userDrawn="1"/>
        </p:nvSpPr>
        <p:spPr>
          <a:xfrm>
            <a:off x="885092" y="3062869"/>
            <a:ext cx="8258908" cy="2446824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tau Display Pro XBold" panose="020B0803020204020204" pitchFamily="34" charset="0"/>
                <a:ea typeface="+mn-ea"/>
                <a:cs typeface="Itau Display Pro XBold" panose="020B0803020204020204" pitchFamily="34" charset="0"/>
              </a:rPr>
              <a:t>Capas</a:t>
            </a:r>
          </a:p>
        </p:txBody>
      </p:sp>
    </p:spTree>
    <p:extLst>
      <p:ext uri="{BB962C8B-B14F-4D97-AF65-F5344CB8AC3E}">
        <p14:creationId xmlns:p14="http://schemas.microsoft.com/office/powerpoint/2010/main" val="2197265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ângulo 15">
            <a:extLst>
              <a:ext uri="{FF2B5EF4-FFF2-40B4-BE49-F238E27FC236}">
                <a16:creationId xmlns:a16="http://schemas.microsoft.com/office/drawing/2014/main" id="{25493898-F867-2366-1650-FC29C8CF329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t-BR">
              <a:solidFill>
                <a:schemeClr val="accent1"/>
              </a:solidFill>
            </a:endParaRPr>
          </a:p>
        </p:txBody>
      </p:sp>
      <p:grpSp>
        <p:nvGrpSpPr>
          <p:cNvPr id="9" name="Agrupar">
            <a:extLst>
              <a:ext uri="{FF2B5EF4-FFF2-40B4-BE49-F238E27FC236}">
                <a16:creationId xmlns:a16="http://schemas.microsoft.com/office/drawing/2014/main" id="{67B7F2CF-125B-F716-FB71-888B416FB9C0}"/>
              </a:ext>
            </a:extLst>
          </p:cNvPr>
          <p:cNvGrpSpPr/>
          <p:nvPr userDrawn="1"/>
        </p:nvGrpSpPr>
        <p:grpSpPr>
          <a:xfrm>
            <a:off x="10989892" y="443999"/>
            <a:ext cx="723477" cy="723492"/>
            <a:chOff x="0" y="0"/>
            <a:chExt cx="1270000" cy="1270026"/>
          </a:xfrm>
        </p:grpSpPr>
        <p:sp>
          <p:nvSpPr>
            <p:cNvPr id="10" name="Forma">
              <a:extLst>
                <a:ext uri="{FF2B5EF4-FFF2-40B4-BE49-F238E27FC236}">
                  <a16:creationId xmlns:a16="http://schemas.microsoft.com/office/drawing/2014/main" id="{D571C99E-98E7-B375-066B-64829401DB0E}"/>
                </a:ext>
              </a:extLst>
            </p:cNvPr>
            <p:cNvSpPr/>
            <p:nvPr/>
          </p:nvSpPr>
          <p:spPr>
            <a:xfrm>
              <a:off x="609248" y="854398"/>
              <a:ext cx="101793" cy="833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1602"/>
                  </a:moveTo>
                  <a:cubicBezTo>
                    <a:pt x="0" y="18281"/>
                    <a:pt x="3775" y="21600"/>
                    <a:pt x="9888" y="21600"/>
                  </a:cubicBezTo>
                  <a:cubicBezTo>
                    <a:pt x="16779" y="21600"/>
                    <a:pt x="21600" y="15563"/>
                    <a:pt x="21600" y="6836"/>
                  </a:cubicBezTo>
                  <a:lnTo>
                    <a:pt x="21600" y="321"/>
                  </a:lnTo>
                  <a:cubicBezTo>
                    <a:pt x="20694" y="157"/>
                    <a:pt x="18222" y="0"/>
                    <a:pt x="16656" y="0"/>
                  </a:cubicBezTo>
                  <a:cubicBezTo>
                    <a:pt x="5996" y="0"/>
                    <a:pt x="11" y="3968"/>
                    <a:pt x="11" y="11589"/>
                  </a:cubicBezTo>
                  <a:lnTo>
                    <a:pt x="0" y="11602"/>
                  </a:lnTo>
                  <a:close/>
                </a:path>
              </a:pathLst>
            </a:custGeom>
            <a:solidFill>
              <a:srgbClr val="000D3C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 defTabSz="825500" hangingPunct="0"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3200" kern="0">
                <a:solidFill>
                  <a:srgbClr val="FFFFFF"/>
                </a:solidFill>
                <a:latin typeface="Helvetica Neue Medium"/>
                <a:sym typeface="Helvetica Neue Medium"/>
              </a:endParaRPr>
            </a:p>
          </p:txBody>
        </p:sp>
        <p:sp>
          <p:nvSpPr>
            <p:cNvPr id="11" name="Forma">
              <a:extLst>
                <a:ext uri="{FF2B5EF4-FFF2-40B4-BE49-F238E27FC236}">
                  <a16:creationId xmlns:a16="http://schemas.microsoft.com/office/drawing/2014/main" id="{0553AC4C-EAB2-EC99-3AA6-0222FCE82134}"/>
                </a:ext>
              </a:extLst>
            </p:cNvPr>
            <p:cNvSpPr/>
            <p:nvPr/>
          </p:nvSpPr>
          <p:spPr>
            <a:xfrm>
              <a:off x="0" y="0"/>
              <a:ext cx="1270000" cy="12700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845" y="2799"/>
                  </a:moveTo>
                  <a:cubicBezTo>
                    <a:pt x="20623" y="1733"/>
                    <a:pt x="20001" y="1022"/>
                    <a:pt x="18801" y="755"/>
                  </a:cubicBezTo>
                  <a:cubicBezTo>
                    <a:pt x="16845" y="267"/>
                    <a:pt x="13956" y="0"/>
                    <a:pt x="10800" y="0"/>
                  </a:cubicBezTo>
                  <a:cubicBezTo>
                    <a:pt x="7645" y="0"/>
                    <a:pt x="4755" y="267"/>
                    <a:pt x="2800" y="755"/>
                  </a:cubicBezTo>
                  <a:cubicBezTo>
                    <a:pt x="1599" y="1022"/>
                    <a:pt x="978" y="1733"/>
                    <a:pt x="755" y="2799"/>
                  </a:cubicBezTo>
                  <a:cubicBezTo>
                    <a:pt x="311" y="4667"/>
                    <a:pt x="0" y="7644"/>
                    <a:pt x="0" y="10800"/>
                  </a:cubicBezTo>
                  <a:cubicBezTo>
                    <a:pt x="0" y="13956"/>
                    <a:pt x="311" y="16933"/>
                    <a:pt x="755" y="18801"/>
                  </a:cubicBezTo>
                  <a:cubicBezTo>
                    <a:pt x="978" y="19867"/>
                    <a:pt x="1599" y="20578"/>
                    <a:pt x="2800" y="20845"/>
                  </a:cubicBezTo>
                  <a:cubicBezTo>
                    <a:pt x="4755" y="21334"/>
                    <a:pt x="7645" y="21600"/>
                    <a:pt x="10800" y="21600"/>
                  </a:cubicBezTo>
                  <a:cubicBezTo>
                    <a:pt x="13955" y="21600"/>
                    <a:pt x="16845" y="21333"/>
                    <a:pt x="18800" y="20845"/>
                  </a:cubicBezTo>
                  <a:cubicBezTo>
                    <a:pt x="20001" y="20578"/>
                    <a:pt x="20622" y="19867"/>
                    <a:pt x="20845" y="18801"/>
                  </a:cubicBezTo>
                  <a:cubicBezTo>
                    <a:pt x="21289" y="16933"/>
                    <a:pt x="21600" y="13956"/>
                    <a:pt x="21600" y="10800"/>
                  </a:cubicBezTo>
                  <a:cubicBezTo>
                    <a:pt x="21600" y="7645"/>
                    <a:pt x="21289" y="4667"/>
                    <a:pt x="20845" y="2800"/>
                  </a:cubicBezTo>
                  <a:moveTo>
                    <a:pt x="15565" y="9903"/>
                  </a:moveTo>
                  <a:lnTo>
                    <a:pt x="18202" y="9434"/>
                  </a:lnTo>
                  <a:lnTo>
                    <a:pt x="18202" y="10811"/>
                  </a:lnTo>
                  <a:lnTo>
                    <a:pt x="15565" y="10811"/>
                  </a:lnTo>
                  <a:lnTo>
                    <a:pt x="15565" y="9903"/>
                  </a:lnTo>
                  <a:close/>
                  <a:moveTo>
                    <a:pt x="3972" y="16950"/>
                  </a:moveTo>
                  <a:lnTo>
                    <a:pt x="2388" y="16950"/>
                  </a:lnTo>
                  <a:lnTo>
                    <a:pt x="2388" y="11539"/>
                  </a:lnTo>
                  <a:lnTo>
                    <a:pt x="3972" y="11539"/>
                  </a:lnTo>
                  <a:lnTo>
                    <a:pt x="3972" y="16950"/>
                  </a:lnTo>
                  <a:close/>
                  <a:moveTo>
                    <a:pt x="3180" y="10977"/>
                  </a:moveTo>
                  <a:cubicBezTo>
                    <a:pt x="2628" y="10977"/>
                    <a:pt x="2242" y="10612"/>
                    <a:pt x="2242" y="10070"/>
                  </a:cubicBezTo>
                  <a:cubicBezTo>
                    <a:pt x="2242" y="9527"/>
                    <a:pt x="2628" y="9162"/>
                    <a:pt x="3180" y="9162"/>
                  </a:cubicBezTo>
                  <a:cubicBezTo>
                    <a:pt x="3732" y="9162"/>
                    <a:pt x="4119" y="9527"/>
                    <a:pt x="4119" y="10070"/>
                  </a:cubicBezTo>
                  <a:cubicBezTo>
                    <a:pt x="4119" y="10612"/>
                    <a:pt x="3733" y="10977"/>
                    <a:pt x="3180" y="10977"/>
                  </a:cubicBezTo>
                  <a:moveTo>
                    <a:pt x="8330" y="12770"/>
                  </a:moveTo>
                  <a:lnTo>
                    <a:pt x="6954" y="12770"/>
                  </a:lnTo>
                  <a:lnTo>
                    <a:pt x="6954" y="14980"/>
                  </a:lnTo>
                  <a:cubicBezTo>
                    <a:pt x="6954" y="15553"/>
                    <a:pt x="7184" y="15804"/>
                    <a:pt x="7694" y="15804"/>
                  </a:cubicBezTo>
                  <a:cubicBezTo>
                    <a:pt x="7934" y="15804"/>
                    <a:pt x="8142" y="15772"/>
                    <a:pt x="8256" y="15742"/>
                  </a:cubicBezTo>
                  <a:lnTo>
                    <a:pt x="8256" y="16951"/>
                  </a:lnTo>
                  <a:cubicBezTo>
                    <a:pt x="8079" y="17003"/>
                    <a:pt x="7715" y="17055"/>
                    <a:pt x="7277" y="17055"/>
                  </a:cubicBezTo>
                  <a:cubicBezTo>
                    <a:pt x="6057" y="17055"/>
                    <a:pt x="5368" y="16399"/>
                    <a:pt x="5368" y="15085"/>
                  </a:cubicBezTo>
                  <a:lnTo>
                    <a:pt x="5368" y="12771"/>
                  </a:lnTo>
                  <a:lnTo>
                    <a:pt x="4576" y="12771"/>
                  </a:lnTo>
                  <a:lnTo>
                    <a:pt x="4576" y="11542"/>
                  </a:lnTo>
                  <a:lnTo>
                    <a:pt x="5368" y="11542"/>
                  </a:lnTo>
                  <a:lnTo>
                    <a:pt x="5368" y="10187"/>
                  </a:lnTo>
                  <a:lnTo>
                    <a:pt x="6953" y="9905"/>
                  </a:lnTo>
                  <a:lnTo>
                    <a:pt x="6953" y="11541"/>
                  </a:lnTo>
                  <a:lnTo>
                    <a:pt x="8329" y="11541"/>
                  </a:lnTo>
                  <a:lnTo>
                    <a:pt x="8329" y="12771"/>
                  </a:lnTo>
                  <a:lnTo>
                    <a:pt x="8330" y="12770"/>
                  </a:lnTo>
                  <a:close/>
                  <a:moveTo>
                    <a:pt x="13605" y="16950"/>
                  </a:moveTo>
                  <a:lnTo>
                    <a:pt x="12125" y="16950"/>
                  </a:lnTo>
                  <a:lnTo>
                    <a:pt x="12104" y="16387"/>
                  </a:lnTo>
                  <a:cubicBezTo>
                    <a:pt x="11780" y="16825"/>
                    <a:pt x="11322" y="17086"/>
                    <a:pt x="10686" y="17086"/>
                  </a:cubicBezTo>
                  <a:cubicBezTo>
                    <a:pt x="9550" y="17086"/>
                    <a:pt x="8830" y="16440"/>
                    <a:pt x="8830" y="15418"/>
                  </a:cubicBezTo>
                  <a:cubicBezTo>
                    <a:pt x="8830" y="14240"/>
                    <a:pt x="9883" y="13552"/>
                    <a:pt x="11551" y="13552"/>
                  </a:cubicBezTo>
                  <a:cubicBezTo>
                    <a:pt x="11749" y="13552"/>
                    <a:pt x="11957" y="13562"/>
                    <a:pt x="12083" y="13573"/>
                  </a:cubicBezTo>
                  <a:cubicBezTo>
                    <a:pt x="12083" y="12989"/>
                    <a:pt x="11676" y="12655"/>
                    <a:pt x="10947" y="12655"/>
                  </a:cubicBezTo>
                  <a:cubicBezTo>
                    <a:pt x="10363" y="12655"/>
                    <a:pt x="9738" y="12802"/>
                    <a:pt x="9113" y="13041"/>
                  </a:cubicBezTo>
                  <a:lnTo>
                    <a:pt x="9113" y="11769"/>
                  </a:lnTo>
                  <a:cubicBezTo>
                    <a:pt x="9749" y="11529"/>
                    <a:pt x="10406" y="11404"/>
                    <a:pt x="11198" y="11404"/>
                  </a:cubicBezTo>
                  <a:cubicBezTo>
                    <a:pt x="12741" y="11404"/>
                    <a:pt x="13607" y="12228"/>
                    <a:pt x="13607" y="13771"/>
                  </a:cubicBezTo>
                  <a:lnTo>
                    <a:pt x="13607" y="16951"/>
                  </a:lnTo>
                  <a:lnTo>
                    <a:pt x="13606" y="16950"/>
                  </a:lnTo>
                  <a:close/>
                  <a:moveTo>
                    <a:pt x="19214" y="16950"/>
                  </a:moveTo>
                  <a:lnTo>
                    <a:pt x="17692" y="16950"/>
                  </a:lnTo>
                  <a:lnTo>
                    <a:pt x="17671" y="16366"/>
                  </a:lnTo>
                  <a:cubicBezTo>
                    <a:pt x="17317" y="16846"/>
                    <a:pt x="16868" y="17086"/>
                    <a:pt x="16212" y="17086"/>
                  </a:cubicBezTo>
                  <a:cubicBezTo>
                    <a:pt x="15097" y="17086"/>
                    <a:pt x="14388" y="16293"/>
                    <a:pt x="14388" y="15053"/>
                  </a:cubicBezTo>
                  <a:lnTo>
                    <a:pt x="14388" y="11540"/>
                  </a:lnTo>
                  <a:lnTo>
                    <a:pt x="15973" y="11540"/>
                  </a:lnTo>
                  <a:lnTo>
                    <a:pt x="15973" y="14793"/>
                  </a:lnTo>
                  <a:cubicBezTo>
                    <a:pt x="15973" y="15449"/>
                    <a:pt x="16254" y="15804"/>
                    <a:pt x="16776" y="15804"/>
                  </a:cubicBezTo>
                  <a:cubicBezTo>
                    <a:pt x="17297" y="15804"/>
                    <a:pt x="17630" y="15387"/>
                    <a:pt x="17630" y="14731"/>
                  </a:cubicBezTo>
                  <a:lnTo>
                    <a:pt x="17630" y="11541"/>
                  </a:lnTo>
                  <a:lnTo>
                    <a:pt x="19215" y="11541"/>
                  </a:lnTo>
                  <a:lnTo>
                    <a:pt x="19215" y="16952"/>
                  </a:lnTo>
                  <a:lnTo>
                    <a:pt x="19214" y="16950"/>
                  </a:lnTo>
                  <a:close/>
                </a:path>
              </a:pathLst>
            </a:custGeom>
            <a:solidFill>
              <a:srgbClr val="000D3C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 defTabSz="825500" hangingPunct="0"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3200" kern="0">
                <a:solidFill>
                  <a:srgbClr val="FFFFFF"/>
                </a:solidFill>
                <a:latin typeface="Helvetica Neue Medium"/>
                <a:sym typeface="Helvetica Neue Medium"/>
              </a:endParaRPr>
            </a:p>
          </p:txBody>
        </p:sp>
      </p:grpSp>
      <p:sp>
        <p:nvSpPr>
          <p:cNvPr id="13" name="Espaço Reservado para Texto 7">
            <a:extLst>
              <a:ext uri="{FF2B5EF4-FFF2-40B4-BE49-F238E27FC236}">
                <a16:creationId xmlns:a16="http://schemas.microsoft.com/office/drawing/2014/main" id="{6A995CC3-6471-5ED6-635B-9DE7CC17CB3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22980" y="4559083"/>
            <a:ext cx="5115600" cy="38961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pt-BR" sz="2400" b="0" kern="1200" spc="0" dirty="0">
                <a:solidFill>
                  <a:srgbClr val="3B3B3B"/>
                </a:solidFill>
                <a:latin typeface="+mn-lt"/>
                <a:ea typeface="Itau Display Pro Light" panose="020B0403020204020204" pitchFamily="34" charset="0"/>
                <a:cs typeface="Itau Display Pro Light" panose="020B0403020204020204" pitchFamily="34" charset="0"/>
              </a:defRPr>
            </a:lvl1pPr>
          </a:lstStyle>
          <a:p>
            <a:pPr marL="0" lvl="0" algn="l" defTabSz="91441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/>
            </a:pPr>
            <a:r>
              <a:rPr lang="pt-BR" err="1"/>
              <a:t>Lorem</a:t>
            </a:r>
            <a:r>
              <a:rPr lang="pt-BR"/>
              <a:t> ipsum </a:t>
            </a:r>
            <a:r>
              <a:rPr lang="pt-BR" err="1"/>
              <a:t>dolor</a:t>
            </a:r>
            <a:r>
              <a:rPr lang="pt-BR"/>
              <a:t> </a:t>
            </a:r>
            <a:r>
              <a:rPr lang="pt-BR" err="1"/>
              <a:t>sit</a:t>
            </a:r>
            <a:r>
              <a:rPr lang="pt-BR"/>
              <a:t> </a:t>
            </a:r>
            <a:r>
              <a:rPr lang="pt-BR" err="1"/>
              <a:t>amet</a:t>
            </a:r>
            <a:endParaRPr lang="pt-BR"/>
          </a:p>
        </p:txBody>
      </p:sp>
      <p:sp>
        <p:nvSpPr>
          <p:cNvPr id="14" name="Espaço Reservado para Texto 7">
            <a:extLst>
              <a:ext uri="{FF2B5EF4-FFF2-40B4-BE49-F238E27FC236}">
                <a16:creationId xmlns:a16="http://schemas.microsoft.com/office/drawing/2014/main" id="{0ECFA7B6-1559-4208-8A53-1AF3330B5A2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122980" y="5001940"/>
            <a:ext cx="5115600" cy="29967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kumimoji="0" lang="pt-BR" sz="1400" b="0" i="0" u="none" kern="1200" cap="none" spc="0" normalizeH="0" baseline="0" dirty="0" smtClean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Itau Text Pro Light" panose="020B0403020204020203" pitchFamily="34" charset="0"/>
                <a:ea typeface="Itau Text Pro Light" panose="020B0403020204020203" pitchFamily="34" charset="0"/>
                <a:cs typeface="Itau Text Pro Light" panose="020B0403020204020203" pitchFamily="34" charset="0"/>
              </a:defRPr>
            </a:lvl1pPr>
          </a:lstStyle>
          <a:p>
            <a:pPr marL="0" lvl="0" algn="l" defTabSz="91441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/>
            </a:pPr>
            <a:r>
              <a:rPr lang="pt-BR"/>
              <a:t>XX de XXXXXX de XXXX</a:t>
            </a:r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6C13AAF2-F189-9943-7A24-EF374BDBE8D2}"/>
              </a:ext>
            </a:extLst>
          </p:cNvPr>
          <p:cNvGrpSpPr/>
          <p:nvPr userDrawn="1"/>
        </p:nvGrpSpPr>
        <p:grpSpPr>
          <a:xfrm>
            <a:off x="0" y="162046"/>
            <a:ext cx="5620380" cy="6533908"/>
            <a:chOff x="0" y="162046"/>
            <a:chExt cx="5620380" cy="6533908"/>
          </a:xfrm>
        </p:grpSpPr>
        <p:sp>
          <p:nvSpPr>
            <p:cNvPr id="3" name="Forma">
              <a:extLst>
                <a:ext uri="{FF2B5EF4-FFF2-40B4-BE49-F238E27FC236}">
                  <a16:creationId xmlns:a16="http://schemas.microsoft.com/office/drawing/2014/main" id="{C4485AD1-383C-20A1-5E1E-85D33872E6BB}"/>
                </a:ext>
              </a:extLst>
            </p:cNvPr>
            <p:cNvSpPr/>
            <p:nvPr/>
          </p:nvSpPr>
          <p:spPr>
            <a:xfrm>
              <a:off x="4361181" y="2799401"/>
              <a:ext cx="1259199" cy="12591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306"/>
                  </a:moveTo>
                  <a:cubicBezTo>
                    <a:pt x="13941" y="306"/>
                    <a:pt x="16829" y="577"/>
                    <a:pt x="18727" y="1053"/>
                  </a:cubicBezTo>
                  <a:lnTo>
                    <a:pt x="18731" y="1053"/>
                  </a:lnTo>
                  <a:cubicBezTo>
                    <a:pt x="18731" y="1053"/>
                    <a:pt x="18736" y="1054"/>
                    <a:pt x="18736" y="1054"/>
                  </a:cubicBezTo>
                  <a:cubicBezTo>
                    <a:pt x="19762" y="1282"/>
                    <a:pt x="20337" y="1856"/>
                    <a:pt x="20547" y="2863"/>
                  </a:cubicBezTo>
                  <a:lnTo>
                    <a:pt x="20547" y="2867"/>
                  </a:lnTo>
                  <a:cubicBezTo>
                    <a:pt x="20547" y="2867"/>
                    <a:pt x="20549" y="2872"/>
                    <a:pt x="20549" y="2872"/>
                  </a:cubicBezTo>
                  <a:cubicBezTo>
                    <a:pt x="21010" y="4807"/>
                    <a:pt x="21296" y="7846"/>
                    <a:pt x="21296" y="10802"/>
                  </a:cubicBezTo>
                  <a:cubicBezTo>
                    <a:pt x="21296" y="13757"/>
                    <a:pt x="21010" y="16796"/>
                    <a:pt x="20549" y="18731"/>
                  </a:cubicBezTo>
                  <a:lnTo>
                    <a:pt x="20549" y="18736"/>
                  </a:lnTo>
                  <a:cubicBezTo>
                    <a:pt x="20549" y="18736"/>
                    <a:pt x="20547" y="18740"/>
                    <a:pt x="20547" y="18740"/>
                  </a:cubicBezTo>
                  <a:cubicBezTo>
                    <a:pt x="20338" y="19746"/>
                    <a:pt x="19762" y="20321"/>
                    <a:pt x="18736" y="20549"/>
                  </a:cubicBezTo>
                  <a:lnTo>
                    <a:pt x="18731" y="20549"/>
                  </a:lnTo>
                  <a:cubicBezTo>
                    <a:pt x="18731" y="20549"/>
                    <a:pt x="18727" y="20551"/>
                    <a:pt x="18727" y="20551"/>
                  </a:cubicBezTo>
                  <a:cubicBezTo>
                    <a:pt x="16829" y="21026"/>
                    <a:pt x="13941" y="21298"/>
                    <a:pt x="10800" y="21298"/>
                  </a:cubicBezTo>
                  <a:cubicBezTo>
                    <a:pt x="7659" y="21298"/>
                    <a:pt x="4771" y="21026"/>
                    <a:pt x="2873" y="20551"/>
                  </a:cubicBezTo>
                  <a:lnTo>
                    <a:pt x="2869" y="20551"/>
                  </a:lnTo>
                  <a:cubicBezTo>
                    <a:pt x="2869" y="20551"/>
                    <a:pt x="2864" y="20549"/>
                    <a:pt x="2864" y="20549"/>
                  </a:cubicBezTo>
                  <a:cubicBezTo>
                    <a:pt x="1838" y="20321"/>
                    <a:pt x="1263" y="19747"/>
                    <a:pt x="1053" y="18740"/>
                  </a:cubicBezTo>
                  <a:lnTo>
                    <a:pt x="1053" y="18736"/>
                  </a:lnTo>
                  <a:cubicBezTo>
                    <a:pt x="1053" y="18736"/>
                    <a:pt x="1051" y="18731"/>
                    <a:pt x="1051" y="18731"/>
                  </a:cubicBezTo>
                  <a:cubicBezTo>
                    <a:pt x="590" y="16796"/>
                    <a:pt x="304" y="13757"/>
                    <a:pt x="304" y="10802"/>
                  </a:cubicBezTo>
                  <a:cubicBezTo>
                    <a:pt x="304" y="7846"/>
                    <a:pt x="590" y="4807"/>
                    <a:pt x="1051" y="2872"/>
                  </a:cubicBezTo>
                  <a:lnTo>
                    <a:pt x="1051" y="2867"/>
                  </a:lnTo>
                  <a:cubicBezTo>
                    <a:pt x="1051" y="2867"/>
                    <a:pt x="1053" y="2863"/>
                    <a:pt x="1053" y="2863"/>
                  </a:cubicBezTo>
                  <a:cubicBezTo>
                    <a:pt x="1262" y="1858"/>
                    <a:pt x="1838" y="1282"/>
                    <a:pt x="2864" y="1054"/>
                  </a:cubicBezTo>
                  <a:lnTo>
                    <a:pt x="2869" y="1054"/>
                  </a:lnTo>
                  <a:cubicBezTo>
                    <a:pt x="2869" y="1054"/>
                    <a:pt x="2873" y="1053"/>
                    <a:pt x="2873" y="1053"/>
                  </a:cubicBezTo>
                  <a:cubicBezTo>
                    <a:pt x="4771" y="577"/>
                    <a:pt x="7659" y="306"/>
                    <a:pt x="10800" y="306"/>
                  </a:cubicBezTo>
                  <a:moveTo>
                    <a:pt x="10800" y="0"/>
                  </a:moveTo>
                  <a:cubicBezTo>
                    <a:pt x="7644" y="0"/>
                    <a:pt x="4755" y="267"/>
                    <a:pt x="2800" y="756"/>
                  </a:cubicBezTo>
                  <a:cubicBezTo>
                    <a:pt x="1599" y="1023"/>
                    <a:pt x="978" y="1734"/>
                    <a:pt x="756" y="2800"/>
                  </a:cubicBezTo>
                  <a:cubicBezTo>
                    <a:pt x="312" y="4667"/>
                    <a:pt x="0" y="7646"/>
                    <a:pt x="0" y="10800"/>
                  </a:cubicBezTo>
                  <a:cubicBezTo>
                    <a:pt x="0" y="13954"/>
                    <a:pt x="310" y="16933"/>
                    <a:pt x="756" y="18800"/>
                  </a:cubicBezTo>
                  <a:cubicBezTo>
                    <a:pt x="979" y="19866"/>
                    <a:pt x="1601" y="20578"/>
                    <a:pt x="2800" y="20844"/>
                  </a:cubicBezTo>
                  <a:cubicBezTo>
                    <a:pt x="4755" y="21333"/>
                    <a:pt x="7646" y="21600"/>
                    <a:pt x="10800" y="21600"/>
                  </a:cubicBezTo>
                  <a:cubicBezTo>
                    <a:pt x="13954" y="21600"/>
                    <a:pt x="16845" y="21333"/>
                    <a:pt x="18800" y="20844"/>
                  </a:cubicBezTo>
                  <a:cubicBezTo>
                    <a:pt x="20001" y="20577"/>
                    <a:pt x="20622" y="19866"/>
                    <a:pt x="20844" y="18800"/>
                  </a:cubicBezTo>
                  <a:cubicBezTo>
                    <a:pt x="21288" y="16933"/>
                    <a:pt x="21600" y="13954"/>
                    <a:pt x="21600" y="10800"/>
                  </a:cubicBezTo>
                  <a:cubicBezTo>
                    <a:pt x="21600" y="7646"/>
                    <a:pt x="21290" y="4667"/>
                    <a:pt x="20844" y="2800"/>
                  </a:cubicBezTo>
                  <a:cubicBezTo>
                    <a:pt x="20621" y="1734"/>
                    <a:pt x="19999" y="1022"/>
                    <a:pt x="18800" y="756"/>
                  </a:cubicBezTo>
                  <a:cubicBezTo>
                    <a:pt x="16845" y="267"/>
                    <a:pt x="13954" y="0"/>
                    <a:pt x="10800" y="0"/>
                  </a:cubicBezTo>
                  <a:lnTo>
                    <a:pt x="10800" y="0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4" name="Forma Livre: Forma 3">
              <a:extLst>
                <a:ext uri="{FF2B5EF4-FFF2-40B4-BE49-F238E27FC236}">
                  <a16:creationId xmlns:a16="http://schemas.microsoft.com/office/drawing/2014/main" id="{AA1EEAF4-A4A8-3889-8220-8B2EA5C15BB1}"/>
                </a:ext>
              </a:extLst>
            </p:cNvPr>
            <p:cNvSpPr/>
            <p:nvPr/>
          </p:nvSpPr>
          <p:spPr>
            <a:xfrm flipH="1">
              <a:off x="0" y="162046"/>
              <a:ext cx="4702073" cy="6533908"/>
            </a:xfrm>
            <a:custGeom>
              <a:avLst/>
              <a:gdLst>
                <a:gd name="connsiteX0" fmla="*/ 3266957 w 4702073"/>
                <a:gd name="connsiteY0" fmla="*/ 0 h 6533908"/>
                <a:gd name="connsiteX1" fmla="*/ 846989 w 4702073"/>
                <a:gd name="connsiteY1" fmla="*/ 228687 h 6533908"/>
                <a:gd name="connsiteX2" fmla="*/ 228687 w 4702073"/>
                <a:gd name="connsiteY2" fmla="*/ 846988 h 6533908"/>
                <a:gd name="connsiteX3" fmla="*/ 0 w 4702073"/>
                <a:gd name="connsiteY3" fmla="*/ 3266954 h 6533908"/>
                <a:gd name="connsiteX4" fmla="*/ 228687 w 4702073"/>
                <a:gd name="connsiteY4" fmla="*/ 5686920 h 6533908"/>
                <a:gd name="connsiteX5" fmla="*/ 846989 w 4702073"/>
                <a:gd name="connsiteY5" fmla="*/ 6305221 h 6533908"/>
                <a:gd name="connsiteX6" fmla="*/ 3266957 w 4702073"/>
                <a:gd name="connsiteY6" fmla="*/ 6533908 h 6533908"/>
                <a:gd name="connsiteX7" fmla="*/ 4613064 w 4702073"/>
                <a:gd name="connsiteY7" fmla="*/ 6475035 h 6533908"/>
                <a:gd name="connsiteX8" fmla="*/ 4702073 w 4702073"/>
                <a:gd name="connsiteY8" fmla="*/ 6465403 h 6533908"/>
                <a:gd name="connsiteX9" fmla="*/ 4702073 w 4702073"/>
                <a:gd name="connsiteY9" fmla="*/ 68517 h 6533908"/>
                <a:gd name="connsiteX10" fmla="*/ 4612950 w 4702073"/>
                <a:gd name="connsiteY10" fmla="*/ 58873 h 6533908"/>
                <a:gd name="connsiteX11" fmla="*/ 3266957 w 4702073"/>
                <a:gd name="connsiteY11" fmla="*/ 0 h 6533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702073" h="6533908">
                  <a:moveTo>
                    <a:pt x="3266957" y="0"/>
                  </a:moveTo>
                  <a:cubicBezTo>
                    <a:pt x="2312582" y="0"/>
                    <a:pt x="1438369" y="80767"/>
                    <a:pt x="846989" y="228687"/>
                  </a:cubicBezTo>
                  <a:cubicBezTo>
                    <a:pt x="483994" y="309453"/>
                    <a:pt x="295841" y="524225"/>
                    <a:pt x="228687" y="846988"/>
                  </a:cubicBezTo>
                  <a:cubicBezTo>
                    <a:pt x="94076" y="1411445"/>
                    <a:pt x="0" y="2312278"/>
                    <a:pt x="0" y="3266954"/>
                  </a:cubicBezTo>
                  <a:cubicBezTo>
                    <a:pt x="0" y="4221631"/>
                    <a:pt x="94076" y="5122463"/>
                    <a:pt x="228687" y="5686920"/>
                  </a:cubicBezTo>
                  <a:cubicBezTo>
                    <a:pt x="295841" y="6009381"/>
                    <a:pt x="483994" y="6224455"/>
                    <a:pt x="846989" y="6305221"/>
                  </a:cubicBezTo>
                  <a:cubicBezTo>
                    <a:pt x="1438671" y="6453142"/>
                    <a:pt x="2312279" y="6533908"/>
                    <a:pt x="3266957" y="6533908"/>
                  </a:cubicBezTo>
                  <a:cubicBezTo>
                    <a:pt x="3744295" y="6533908"/>
                    <a:pt x="4201367" y="6513717"/>
                    <a:pt x="4613064" y="6475035"/>
                  </a:cubicBezTo>
                  <a:lnTo>
                    <a:pt x="4702073" y="6465403"/>
                  </a:lnTo>
                  <a:lnTo>
                    <a:pt x="4702073" y="68517"/>
                  </a:lnTo>
                  <a:lnTo>
                    <a:pt x="4612950" y="58873"/>
                  </a:lnTo>
                  <a:cubicBezTo>
                    <a:pt x="4201215" y="20192"/>
                    <a:pt x="3744144" y="0"/>
                    <a:pt x="3266957" y="0"/>
                  </a:cubicBez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5" name="Forma Livre: Forma 14">
              <a:extLst>
                <a:ext uri="{FF2B5EF4-FFF2-40B4-BE49-F238E27FC236}">
                  <a16:creationId xmlns:a16="http://schemas.microsoft.com/office/drawing/2014/main" id="{40B758E1-30AF-6F27-C83C-61FF2863D9AC}"/>
                </a:ext>
              </a:extLst>
            </p:cNvPr>
            <p:cNvSpPr/>
            <p:nvPr/>
          </p:nvSpPr>
          <p:spPr>
            <a:xfrm>
              <a:off x="4369007" y="2816069"/>
              <a:ext cx="340685" cy="1225862"/>
            </a:xfrm>
            <a:custGeom>
              <a:avLst/>
              <a:gdLst>
                <a:gd name="connsiteX0" fmla="*/ 356041 w 370855"/>
                <a:gd name="connsiteY0" fmla="*/ 0 h 1334421"/>
                <a:gd name="connsiteX1" fmla="*/ 366169 w 370855"/>
                <a:gd name="connsiteY1" fmla="*/ 280852 h 1334421"/>
                <a:gd name="connsiteX2" fmla="*/ 370855 w 370855"/>
                <a:gd name="connsiteY2" fmla="*/ 667211 h 1334421"/>
                <a:gd name="connsiteX3" fmla="*/ 366169 w 370855"/>
                <a:gd name="connsiteY3" fmla="*/ 1053570 h 1334421"/>
                <a:gd name="connsiteX4" fmla="*/ 356041 w 370855"/>
                <a:gd name="connsiteY4" fmla="*/ 1334421 h 1334421"/>
                <a:gd name="connsiteX5" fmla="*/ 281210 w 370855"/>
                <a:gd name="connsiteY5" fmla="*/ 1325180 h 1334421"/>
                <a:gd name="connsiteX6" fmla="*/ 177685 w 370855"/>
                <a:gd name="connsiteY6" fmla="*/ 1304592 h 1334421"/>
                <a:gd name="connsiteX7" fmla="*/ 47975 w 370855"/>
                <a:gd name="connsiteY7" fmla="*/ 1174882 h 1334421"/>
                <a:gd name="connsiteX8" fmla="*/ 0 w 370855"/>
                <a:gd name="connsiteY8" fmla="*/ 667211 h 1334421"/>
                <a:gd name="connsiteX9" fmla="*/ 47975 w 370855"/>
                <a:gd name="connsiteY9" fmla="*/ 159540 h 1334421"/>
                <a:gd name="connsiteX10" fmla="*/ 177685 w 370855"/>
                <a:gd name="connsiteY10" fmla="*/ 29830 h 1334421"/>
                <a:gd name="connsiteX11" fmla="*/ 281193 w 370855"/>
                <a:gd name="connsiteY11" fmla="*/ 9243 h 1334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0855" h="1334421">
                  <a:moveTo>
                    <a:pt x="356041" y="0"/>
                  </a:moveTo>
                  <a:lnTo>
                    <a:pt x="366169" y="280852"/>
                  </a:lnTo>
                  <a:cubicBezTo>
                    <a:pt x="369255" y="408322"/>
                    <a:pt x="370855" y="537309"/>
                    <a:pt x="370855" y="667211"/>
                  </a:cubicBezTo>
                  <a:cubicBezTo>
                    <a:pt x="370855" y="797114"/>
                    <a:pt x="369255" y="926100"/>
                    <a:pt x="366169" y="1053570"/>
                  </a:cubicBezTo>
                  <a:lnTo>
                    <a:pt x="356041" y="1334421"/>
                  </a:lnTo>
                  <a:lnTo>
                    <a:pt x="281210" y="1325180"/>
                  </a:lnTo>
                  <a:cubicBezTo>
                    <a:pt x="243444" y="1319227"/>
                    <a:pt x="208717" y="1312350"/>
                    <a:pt x="177685" y="1304592"/>
                  </a:cubicBezTo>
                  <a:cubicBezTo>
                    <a:pt x="101534" y="1287649"/>
                    <a:pt x="62063" y="1242529"/>
                    <a:pt x="47975" y="1174882"/>
                  </a:cubicBezTo>
                  <a:cubicBezTo>
                    <a:pt x="19736" y="1056468"/>
                    <a:pt x="0" y="867487"/>
                    <a:pt x="0" y="667211"/>
                  </a:cubicBezTo>
                  <a:cubicBezTo>
                    <a:pt x="0" y="466935"/>
                    <a:pt x="19736" y="277955"/>
                    <a:pt x="47975" y="159540"/>
                  </a:cubicBezTo>
                  <a:cubicBezTo>
                    <a:pt x="62063" y="91830"/>
                    <a:pt x="101534" y="46774"/>
                    <a:pt x="177685" y="29830"/>
                  </a:cubicBezTo>
                  <a:cubicBezTo>
                    <a:pt x="208701" y="22072"/>
                    <a:pt x="243425" y="15195"/>
                    <a:pt x="281193" y="9243"/>
                  </a:cubicBezTo>
                  <a:close/>
                </a:path>
              </a:pathLst>
            </a:custGeom>
            <a:solidFill>
              <a:schemeClr val="accent6"/>
            </a:solidFill>
            <a:ln w="12700" cap="flat">
              <a:solidFill>
                <a:schemeClr val="accent6"/>
              </a:solidFill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</p:grpSp>
      <p:sp>
        <p:nvSpPr>
          <p:cNvPr id="6" name="Espaço Reservado para Texto 7">
            <a:extLst>
              <a:ext uri="{FF2B5EF4-FFF2-40B4-BE49-F238E27FC236}">
                <a16:creationId xmlns:a16="http://schemas.microsoft.com/office/drawing/2014/main" id="{1C7C03E1-68DA-FC31-9C33-EBEB8D6F8E3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21528" y="2833690"/>
            <a:ext cx="5117052" cy="137277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80000"/>
              </a:lnSpc>
              <a:buNone/>
              <a:defRPr lang="pt-BR" sz="5400" kern="1200" spc="0" dirty="0">
                <a:solidFill>
                  <a:schemeClr val="tx2"/>
                </a:solidFill>
                <a:latin typeface="Itau Display Pro XBold" panose="020B0803020204020204" pitchFamily="34" charset="0"/>
                <a:ea typeface="+mn-ea"/>
                <a:cs typeface="Itau Display Pro XBold" panose="020B0803020204020204" pitchFamily="34" charset="0"/>
              </a:defRPr>
            </a:lvl1pPr>
          </a:lstStyle>
          <a:p>
            <a:pPr lvl="0"/>
            <a:r>
              <a:rPr lang="pt-BR"/>
              <a:t>Nome do comitê</a:t>
            </a:r>
            <a:br>
              <a:rPr lang="pt-BR"/>
            </a:br>
            <a:r>
              <a:rPr lang="pt-BR"/>
              <a:t>Título 2 linhas</a:t>
            </a:r>
          </a:p>
        </p:txBody>
      </p:sp>
    </p:spTree>
    <p:extLst>
      <p:ext uri="{BB962C8B-B14F-4D97-AF65-F5344CB8AC3E}">
        <p14:creationId xmlns:p14="http://schemas.microsoft.com/office/powerpoint/2010/main" val="108361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611B7CF9-4CBC-9886-4086-8AD7DA63415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Espaço Reservado para Texto 7">
            <a:extLst>
              <a:ext uri="{FF2B5EF4-FFF2-40B4-BE49-F238E27FC236}">
                <a16:creationId xmlns:a16="http://schemas.microsoft.com/office/drawing/2014/main" id="{FC3B1FEB-853C-978E-3168-1FEF9D8BBCE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22980" y="4559083"/>
            <a:ext cx="5115600" cy="38961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pt-BR" sz="2400" b="0" kern="1200" spc="0" dirty="0">
                <a:solidFill>
                  <a:schemeClr val="bg1"/>
                </a:solidFill>
                <a:latin typeface="+mn-lt"/>
                <a:ea typeface="Itau Display Pro Light" panose="020B0403020204020204" pitchFamily="34" charset="0"/>
                <a:cs typeface="Itau Display Pro Light" panose="020B0403020204020204" pitchFamily="34" charset="0"/>
              </a:defRPr>
            </a:lvl1pPr>
          </a:lstStyle>
          <a:p>
            <a:pPr marL="0" lvl="0" algn="l" defTabSz="91441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/>
            </a:pPr>
            <a:r>
              <a:rPr lang="pt-BR" err="1"/>
              <a:t>Lorem</a:t>
            </a:r>
            <a:r>
              <a:rPr lang="pt-BR"/>
              <a:t> ipsum </a:t>
            </a:r>
            <a:r>
              <a:rPr lang="pt-BR" err="1"/>
              <a:t>dolor</a:t>
            </a:r>
            <a:r>
              <a:rPr lang="pt-BR"/>
              <a:t> </a:t>
            </a:r>
            <a:r>
              <a:rPr lang="pt-BR" err="1"/>
              <a:t>sit</a:t>
            </a:r>
            <a:r>
              <a:rPr lang="pt-BR"/>
              <a:t> </a:t>
            </a:r>
            <a:r>
              <a:rPr lang="pt-BR" err="1"/>
              <a:t>amet</a:t>
            </a:r>
            <a:endParaRPr lang="pt-BR"/>
          </a:p>
        </p:txBody>
      </p:sp>
      <p:sp>
        <p:nvSpPr>
          <p:cNvPr id="15" name="Espaço Reservado para Texto 7">
            <a:extLst>
              <a:ext uri="{FF2B5EF4-FFF2-40B4-BE49-F238E27FC236}">
                <a16:creationId xmlns:a16="http://schemas.microsoft.com/office/drawing/2014/main" id="{62C4DD68-7E17-5AA8-DDF7-0FBC6F0FAC9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122980" y="5001940"/>
            <a:ext cx="5115600" cy="29967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kumimoji="0" lang="pt-BR" sz="1400" b="0" i="0" u="none" kern="1200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tau Text Pro Light" panose="020B0403020204020203" pitchFamily="34" charset="0"/>
                <a:ea typeface="Itau Text Pro Light" panose="020B0403020204020203" pitchFamily="34" charset="0"/>
                <a:cs typeface="Itau Text Pro Light" panose="020B0403020204020203" pitchFamily="34" charset="0"/>
              </a:defRPr>
            </a:lvl1pPr>
          </a:lstStyle>
          <a:p>
            <a:pPr marL="0" lvl="0" algn="l" defTabSz="91441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/>
            </a:pPr>
            <a:r>
              <a:rPr lang="pt-BR"/>
              <a:t>XX de XXXXXX de XXXX</a:t>
            </a:r>
          </a:p>
        </p:txBody>
      </p:sp>
      <p:pic>
        <p:nvPicPr>
          <p:cNvPr id="16" name="Imagem 15" descr="Logotipo, nome da empresa&#10;&#10;Descrição gerada automaticamente">
            <a:extLst>
              <a:ext uri="{FF2B5EF4-FFF2-40B4-BE49-F238E27FC236}">
                <a16:creationId xmlns:a16="http://schemas.microsoft.com/office/drawing/2014/main" id="{CE5A60F4-6838-A4B2-DCE8-30C7F81202A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9892" y="443999"/>
            <a:ext cx="723493" cy="723493"/>
          </a:xfrm>
          <a:prstGeom prst="rect">
            <a:avLst/>
          </a:prstGeom>
        </p:spPr>
      </p:pic>
      <p:grpSp>
        <p:nvGrpSpPr>
          <p:cNvPr id="2" name="Agrupar 1">
            <a:extLst>
              <a:ext uri="{FF2B5EF4-FFF2-40B4-BE49-F238E27FC236}">
                <a16:creationId xmlns:a16="http://schemas.microsoft.com/office/drawing/2014/main" id="{D1408611-D04C-E63C-DB9C-5F7A508C2C76}"/>
              </a:ext>
            </a:extLst>
          </p:cNvPr>
          <p:cNvGrpSpPr/>
          <p:nvPr userDrawn="1"/>
        </p:nvGrpSpPr>
        <p:grpSpPr>
          <a:xfrm>
            <a:off x="0" y="162046"/>
            <a:ext cx="5620380" cy="6533908"/>
            <a:chOff x="0" y="162046"/>
            <a:chExt cx="5620380" cy="6533908"/>
          </a:xfrm>
        </p:grpSpPr>
        <p:sp>
          <p:nvSpPr>
            <p:cNvPr id="3" name="Forma">
              <a:extLst>
                <a:ext uri="{FF2B5EF4-FFF2-40B4-BE49-F238E27FC236}">
                  <a16:creationId xmlns:a16="http://schemas.microsoft.com/office/drawing/2014/main" id="{DB01F920-B4BA-61CF-D66F-CE853B370E15}"/>
                </a:ext>
              </a:extLst>
            </p:cNvPr>
            <p:cNvSpPr/>
            <p:nvPr/>
          </p:nvSpPr>
          <p:spPr>
            <a:xfrm>
              <a:off x="4361181" y="2799401"/>
              <a:ext cx="1259199" cy="12591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306"/>
                  </a:moveTo>
                  <a:cubicBezTo>
                    <a:pt x="13941" y="306"/>
                    <a:pt x="16829" y="577"/>
                    <a:pt x="18727" y="1053"/>
                  </a:cubicBezTo>
                  <a:lnTo>
                    <a:pt x="18731" y="1053"/>
                  </a:lnTo>
                  <a:cubicBezTo>
                    <a:pt x="18731" y="1053"/>
                    <a:pt x="18736" y="1054"/>
                    <a:pt x="18736" y="1054"/>
                  </a:cubicBezTo>
                  <a:cubicBezTo>
                    <a:pt x="19762" y="1282"/>
                    <a:pt x="20337" y="1856"/>
                    <a:pt x="20547" y="2863"/>
                  </a:cubicBezTo>
                  <a:lnTo>
                    <a:pt x="20547" y="2867"/>
                  </a:lnTo>
                  <a:cubicBezTo>
                    <a:pt x="20547" y="2867"/>
                    <a:pt x="20549" y="2872"/>
                    <a:pt x="20549" y="2872"/>
                  </a:cubicBezTo>
                  <a:cubicBezTo>
                    <a:pt x="21010" y="4807"/>
                    <a:pt x="21296" y="7846"/>
                    <a:pt x="21296" y="10802"/>
                  </a:cubicBezTo>
                  <a:cubicBezTo>
                    <a:pt x="21296" y="13757"/>
                    <a:pt x="21010" y="16796"/>
                    <a:pt x="20549" y="18731"/>
                  </a:cubicBezTo>
                  <a:lnTo>
                    <a:pt x="20549" y="18736"/>
                  </a:lnTo>
                  <a:cubicBezTo>
                    <a:pt x="20549" y="18736"/>
                    <a:pt x="20547" y="18740"/>
                    <a:pt x="20547" y="18740"/>
                  </a:cubicBezTo>
                  <a:cubicBezTo>
                    <a:pt x="20338" y="19746"/>
                    <a:pt x="19762" y="20321"/>
                    <a:pt x="18736" y="20549"/>
                  </a:cubicBezTo>
                  <a:lnTo>
                    <a:pt x="18731" y="20549"/>
                  </a:lnTo>
                  <a:cubicBezTo>
                    <a:pt x="18731" y="20549"/>
                    <a:pt x="18727" y="20551"/>
                    <a:pt x="18727" y="20551"/>
                  </a:cubicBezTo>
                  <a:cubicBezTo>
                    <a:pt x="16829" y="21026"/>
                    <a:pt x="13941" y="21298"/>
                    <a:pt x="10800" y="21298"/>
                  </a:cubicBezTo>
                  <a:cubicBezTo>
                    <a:pt x="7659" y="21298"/>
                    <a:pt x="4771" y="21026"/>
                    <a:pt x="2873" y="20551"/>
                  </a:cubicBezTo>
                  <a:lnTo>
                    <a:pt x="2869" y="20551"/>
                  </a:lnTo>
                  <a:cubicBezTo>
                    <a:pt x="2869" y="20551"/>
                    <a:pt x="2864" y="20549"/>
                    <a:pt x="2864" y="20549"/>
                  </a:cubicBezTo>
                  <a:cubicBezTo>
                    <a:pt x="1838" y="20321"/>
                    <a:pt x="1263" y="19747"/>
                    <a:pt x="1053" y="18740"/>
                  </a:cubicBezTo>
                  <a:lnTo>
                    <a:pt x="1053" y="18736"/>
                  </a:lnTo>
                  <a:cubicBezTo>
                    <a:pt x="1053" y="18736"/>
                    <a:pt x="1051" y="18731"/>
                    <a:pt x="1051" y="18731"/>
                  </a:cubicBezTo>
                  <a:cubicBezTo>
                    <a:pt x="590" y="16796"/>
                    <a:pt x="304" y="13757"/>
                    <a:pt x="304" y="10802"/>
                  </a:cubicBezTo>
                  <a:cubicBezTo>
                    <a:pt x="304" y="7846"/>
                    <a:pt x="590" y="4807"/>
                    <a:pt x="1051" y="2872"/>
                  </a:cubicBezTo>
                  <a:lnTo>
                    <a:pt x="1051" y="2867"/>
                  </a:lnTo>
                  <a:cubicBezTo>
                    <a:pt x="1051" y="2867"/>
                    <a:pt x="1053" y="2863"/>
                    <a:pt x="1053" y="2863"/>
                  </a:cubicBezTo>
                  <a:cubicBezTo>
                    <a:pt x="1262" y="1858"/>
                    <a:pt x="1838" y="1282"/>
                    <a:pt x="2864" y="1054"/>
                  </a:cubicBezTo>
                  <a:lnTo>
                    <a:pt x="2869" y="1054"/>
                  </a:lnTo>
                  <a:cubicBezTo>
                    <a:pt x="2869" y="1054"/>
                    <a:pt x="2873" y="1053"/>
                    <a:pt x="2873" y="1053"/>
                  </a:cubicBezTo>
                  <a:cubicBezTo>
                    <a:pt x="4771" y="577"/>
                    <a:pt x="7659" y="306"/>
                    <a:pt x="10800" y="306"/>
                  </a:cubicBezTo>
                  <a:moveTo>
                    <a:pt x="10800" y="0"/>
                  </a:moveTo>
                  <a:cubicBezTo>
                    <a:pt x="7644" y="0"/>
                    <a:pt x="4755" y="267"/>
                    <a:pt x="2800" y="756"/>
                  </a:cubicBezTo>
                  <a:cubicBezTo>
                    <a:pt x="1599" y="1023"/>
                    <a:pt x="978" y="1734"/>
                    <a:pt x="756" y="2800"/>
                  </a:cubicBezTo>
                  <a:cubicBezTo>
                    <a:pt x="312" y="4667"/>
                    <a:pt x="0" y="7646"/>
                    <a:pt x="0" y="10800"/>
                  </a:cubicBezTo>
                  <a:cubicBezTo>
                    <a:pt x="0" y="13954"/>
                    <a:pt x="310" y="16933"/>
                    <a:pt x="756" y="18800"/>
                  </a:cubicBezTo>
                  <a:cubicBezTo>
                    <a:pt x="979" y="19866"/>
                    <a:pt x="1601" y="20578"/>
                    <a:pt x="2800" y="20844"/>
                  </a:cubicBezTo>
                  <a:cubicBezTo>
                    <a:pt x="4755" y="21333"/>
                    <a:pt x="7646" y="21600"/>
                    <a:pt x="10800" y="21600"/>
                  </a:cubicBezTo>
                  <a:cubicBezTo>
                    <a:pt x="13954" y="21600"/>
                    <a:pt x="16845" y="21333"/>
                    <a:pt x="18800" y="20844"/>
                  </a:cubicBezTo>
                  <a:cubicBezTo>
                    <a:pt x="20001" y="20577"/>
                    <a:pt x="20622" y="19866"/>
                    <a:pt x="20844" y="18800"/>
                  </a:cubicBezTo>
                  <a:cubicBezTo>
                    <a:pt x="21288" y="16933"/>
                    <a:pt x="21600" y="13954"/>
                    <a:pt x="21600" y="10800"/>
                  </a:cubicBezTo>
                  <a:cubicBezTo>
                    <a:pt x="21600" y="7646"/>
                    <a:pt x="21290" y="4667"/>
                    <a:pt x="20844" y="2800"/>
                  </a:cubicBezTo>
                  <a:cubicBezTo>
                    <a:pt x="20621" y="1734"/>
                    <a:pt x="19999" y="1022"/>
                    <a:pt x="18800" y="756"/>
                  </a:cubicBezTo>
                  <a:cubicBezTo>
                    <a:pt x="16845" y="267"/>
                    <a:pt x="13954" y="0"/>
                    <a:pt x="10800" y="0"/>
                  </a:cubicBezTo>
                  <a:lnTo>
                    <a:pt x="10800" y="0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4" name="Forma Livre: Forma 3">
              <a:extLst>
                <a:ext uri="{FF2B5EF4-FFF2-40B4-BE49-F238E27FC236}">
                  <a16:creationId xmlns:a16="http://schemas.microsoft.com/office/drawing/2014/main" id="{6F5B7823-97E5-A220-FD26-C185CC2B836B}"/>
                </a:ext>
              </a:extLst>
            </p:cNvPr>
            <p:cNvSpPr/>
            <p:nvPr/>
          </p:nvSpPr>
          <p:spPr>
            <a:xfrm flipH="1">
              <a:off x="0" y="162046"/>
              <a:ext cx="4702073" cy="6533908"/>
            </a:xfrm>
            <a:custGeom>
              <a:avLst/>
              <a:gdLst>
                <a:gd name="connsiteX0" fmla="*/ 3266957 w 4702073"/>
                <a:gd name="connsiteY0" fmla="*/ 0 h 6533908"/>
                <a:gd name="connsiteX1" fmla="*/ 846989 w 4702073"/>
                <a:gd name="connsiteY1" fmla="*/ 228687 h 6533908"/>
                <a:gd name="connsiteX2" fmla="*/ 228687 w 4702073"/>
                <a:gd name="connsiteY2" fmla="*/ 846988 h 6533908"/>
                <a:gd name="connsiteX3" fmla="*/ 0 w 4702073"/>
                <a:gd name="connsiteY3" fmla="*/ 3266954 h 6533908"/>
                <a:gd name="connsiteX4" fmla="*/ 228687 w 4702073"/>
                <a:gd name="connsiteY4" fmla="*/ 5686920 h 6533908"/>
                <a:gd name="connsiteX5" fmla="*/ 846989 w 4702073"/>
                <a:gd name="connsiteY5" fmla="*/ 6305221 h 6533908"/>
                <a:gd name="connsiteX6" fmla="*/ 3266957 w 4702073"/>
                <a:gd name="connsiteY6" fmla="*/ 6533908 h 6533908"/>
                <a:gd name="connsiteX7" fmla="*/ 4613064 w 4702073"/>
                <a:gd name="connsiteY7" fmla="*/ 6475035 h 6533908"/>
                <a:gd name="connsiteX8" fmla="*/ 4702073 w 4702073"/>
                <a:gd name="connsiteY8" fmla="*/ 6465403 h 6533908"/>
                <a:gd name="connsiteX9" fmla="*/ 4702073 w 4702073"/>
                <a:gd name="connsiteY9" fmla="*/ 68517 h 6533908"/>
                <a:gd name="connsiteX10" fmla="*/ 4612950 w 4702073"/>
                <a:gd name="connsiteY10" fmla="*/ 58873 h 6533908"/>
                <a:gd name="connsiteX11" fmla="*/ 3266957 w 4702073"/>
                <a:gd name="connsiteY11" fmla="*/ 0 h 6533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702073" h="6533908">
                  <a:moveTo>
                    <a:pt x="3266957" y="0"/>
                  </a:moveTo>
                  <a:cubicBezTo>
                    <a:pt x="2312582" y="0"/>
                    <a:pt x="1438369" y="80767"/>
                    <a:pt x="846989" y="228687"/>
                  </a:cubicBezTo>
                  <a:cubicBezTo>
                    <a:pt x="483994" y="309453"/>
                    <a:pt x="295841" y="524225"/>
                    <a:pt x="228687" y="846988"/>
                  </a:cubicBezTo>
                  <a:cubicBezTo>
                    <a:pt x="94076" y="1411445"/>
                    <a:pt x="0" y="2312278"/>
                    <a:pt x="0" y="3266954"/>
                  </a:cubicBezTo>
                  <a:cubicBezTo>
                    <a:pt x="0" y="4221631"/>
                    <a:pt x="94076" y="5122463"/>
                    <a:pt x="228687" y="5686920"/>
                  </a:cubicBezTo>
                  <a:cubicBezTo>
                    <a:pt x="295841" y="6009381"/>
                    <a:pt x="483994" y="6224455"/>
                    <a:pt x="846989" y="6305221"/>
                  </a:cubicBezTo>
                  <a:cubicBezTo>
                    <a:pt x="1438671" y="6453142"/>
                    <a:pt x="2312279" y="6533908"/>
                    <a:pt x="3266957" y="6533908"/>
                  </a:cubicBezTo>
                  <a:cubicBezTo>
                    <a:pt x="3744295" y="6533908"/>
                    <a:pt x="4201367" y="6513717"/>
                    <a:pt x="4613064" y="6475035"/>
                  </a:cubicBezTo>
                  <a:lnTo>
                    <a:pt x="4702073" y="6465403"/>
                  </a:lnTo>
                  <a:lnTo>
                    <a:pt x="4702073" y="68517"/>
                  </a:lnTo>
                  <a:lnTo>
                    <a:pt x="4612950" y="58873"/>
                  </a:lnTo>
                  <a:cubicBezTo>
                    <a:pt x="4201215" y="20192"/>
                    <a:pt x="3744144" y="0"/>
                    <a:pt x="3266957" y="0"/>
                  </a:cubicBez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5" name="Forma Livre: Forma 4">
              <a:extLst>
                <a:ext uri="{FF2B5EF4-FFF2-40B4-BE49-F238E27FC236}">
                  <a16:creationId xmlns:a16="http://schemas.microsoft.com/office/drawing/2014/main" id="{A6CEA40B-D4AE-191E-F991-8968E06505DA}"/>
                </a:ext>
              </a:extLst>
            </p:cNvPr>
            <p:cNvSpPr/>
            <p:nvPr/>
          </p:nvSpPr>
          <p:spPr>
            <a:xfrm>
              <a:off x="4369007" y="2816069"/>
              <a:ext cx="340685" cy="1225862"/>
            </a:xfrm>
            <a:custGeom>
              <a:avLst/>
              <a:gdLst>
                <a:gd name="connsiteX0" fmla="*/ 356041 w 370855"/>
                <a:gd name="connsiteY0" fmla="*/ 0 h 1334421"/>
                <a:gd name="connsiteX1" fmla="*/ 366169 w 370855"/>
                <a:gd name="connsiteY1" fmla="*/ 280852 h 1334421"/>
                <a:gd name="connsiteX2" fmla="*/ 370855 w 370855"/>
                <a:gd name="connsiteY2" fmla="*/ 667211 h 1334421"/>
                <a:gd name="connsiteX3" fmla="*/ 366169 w 370855"/>
                <a:gd name="connsiteY3" fmla="*/ 1053570 h 1334421"/>
                <a:gd name="connsiteX4" fmla="*/ 356041 w 370855"/>
                <a:gd name="connsiteY4" fmla="*/ 1334421 h 1334421"/>
                <a:gd name="connsiteX5" fmla="*/ 281210 w 370855"/>
                <a:gd name="connsiteY5" fmla="*/ 1325180 h 1334421"/>
                <a:gd name="connsiteX6" fmla="*/ 177685 w 370855"/>
                <a:gd name="connsiteY6" fmla="*/ 1304592 h 1334421"/>
                <a:gd name="connsiteX7" fmla="*/ 47975 w 370855"/>
                <a:gd name="connsiteY7" fmla="*/ 1174882 h 1334421"/>
                <a:gd name="connsiteX8" fmla="*/ 0 w 370855"/>
                <a:gd name="connsiteY8" fmla="*/ 667211 h 1334421"/>
                <a:gd name="connsiteX9" fmla="*/ 47975 w 370855"/>
                <a:gd name="connsiteY9" fmla="*/ 159540 h 1334421"/>
                <a:gd name="connsiteX10" fmla="*/ 177685 w 370855"/>
                <a:gd name="connsiteY10" fmla="*/ 29830 h 1334421"/>
                <a:gd name="connsiteX11" fmla="*/ 281193 w 370855"/>
                <a:gd name="connsiteY11" fmla="*/ 9243 h 1334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0855" h="1334421">
                  <a:moveTo>
                    <a:pt x="356041" y="0"/>
                  </a:moveTo>
                  <a:lnTo>
                    <a:pt x="366169" y="280852"/>
                  </a:lnTo>
                  <a:cubicBezTo>
                    <a:pt x="369255" y="408322"/>
                    <a:pt x="370855" y="537309"/>
                    <a:pt x="370855" y="667211"/>
                  </a:cubicBezTo>
                  <a:cubicBezTo>
                    <a:pt x="370855" y="797114"/>
                    <a:pt x="369255" y="926100"/>
                    <a:pt x="366169" y="1053570"/>
                  </a:cubicBezTo>
                  <a:lnTo>
                    <a:pt x="356041" y="1334421"/>
                  </a:lnTo>
                  <a:lnTo>
                    <a:pt x="281210" y="1325180"/>
                  </a:lnTo>
                  <a:cubicBezTo>
                    <a:pt x="243444" y="1319227"/>
                    <a:pt x="208717" y="1312350"/>
                    <a:pt x="177685" y="1304592"/>
                  </a:cubicBezTo>
                  <a:cubicBezTo>
                    <a:pt x="101534" y="1287649"/>
                    <a:pt x="62063" y="1242529"/>
                    <a:pt x="47975" y="1174882"/>
                  </a:cubicBezTo>
                  <a:cubicBezTo>
                    <a:pt x="19736" y="1056468"/>
                    <a:pt x="0" y="867487"/>
                    <a:pt x="0" y="667211"/>
                  </a:cubicBezTo>
                  <a:cubicBezTo>
                    <a:pt x="0" y="466935"/>
                    <a:pt x="19736" y="277955"/>
                    <a:pt x="47975" y="159540"/>
                  </a:cubicBezTo>
                  <a:cubicBezTo>
                    <a:pt x="62063" y="91830"/>
                    <a:pt x="101534" y="46774"/>
                    <a:pt x="177685" y="29830"/>
                  </a:cubicBezTo>
                  <a:cubicBezTo>
                    <a:pt x="208701" y="22072"/>
                    <a:pt x="243425" y="15195"/>
                    <a:pt x="281193" y="9243"/>
                  </a:cubicBezTo>
                  <a:close/>
                </a:path>
              </a:pathLst>
            </a:custGeom>
            <a:solidFill>
              <a:schemeClr val="bg1"/>
            </a:solidFill>
            <a:ln w="12700" cap="flat">
              <a:solidFill>
                <a:schemeClr val="bg1"/>
              </a:solidFill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</p:grpSp>
      <p:sp>
        <p:nvSpPr>
          <p:cNvPr id="11" name="Espaço Reservado para Texto 7">
            <a:extLst>
              <a:ext uri="{FF2B5EF4-FFF2-40B4-BE49-F238E27FC236}">
                <a16:creationId xmlns:a16="http://schemas.microsoft.com/office/drawing/2014/main" id="{D81DB773-D37E-D867-91D3-48E390953A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22980" y="2833690"/>
            <a:ext cx="5117052" cy="137277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80000"/>
              </a:lnSpc>
              <a:buNone/>
              <a:defRPr lang="pt-BR" sz="5400" kern="1200" spc="0" dirty="0">
                <a:solidFill>
                  <a:schemeClr val="bg1"/>
                </a:solidFill>
                <a:latin typeface="Itau Display Pro XBold" panose="020B0803020204020204" pitchFamily="34" charset="0"/>
                <a:ea typeface="+mn-ea"/>
                <a:cs typeface="Itau Display Pro XBold" panose="020B0803020204020204" pitchFamily="34" charset="0"/>
              </a:defRPr>
            </a:lvl1pPr>
          </a:lstStyle>
          <a:p>
            <a:pPr lvl="0"/>
            <a:r>
              <a:rPr lang="pt-BR"/>
              <a:t>Nome do comitê</a:t>
            </a:r>
            <a:br>
              <a:rPr lang="pt-BR"/>
            </a:br>
            <a:r>
              <a:rPr lang="pt-BR"/>
              <a:t>Título 2 linhas</a:t>
            </a:r>
          </a:p>
        </p:txBody>
      </p:sp>
    </p:spTree>
    <p:extLst>
      <p:ext uri="{BB962C8B-B14F-4D97-AF65-F5344CB8AC3E}">
        <p14:creationId xmlns:p14="http://schemas.microsoft.com/office/powerpoint/2010/main" val="765221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E84934E1-3AF3-5923-20AD-CCDECE0FE3C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t-BR">
              <a:solidFill>
                <a:schemeClr val="accent1"/>
              </a:solidFill>
            </a:endParaRPr>
          </a:p>
        </p:txBody>
      </p:sp>
      <p:sp>
        <p:nvSpPr>
          <p:cNvPr id="3" name="Forma">
            <a:extLst>
              <a:ext uri="{FF2B5EF4-FFF2-40B4-BE49-F238E27FC236}">
                <a16:creationId xmlns:a16="http://schemas.microsoft.com/office/drawing/2014/main" id="{39C325A3-FAEF-2307-9E65-4162EB172B9D}"/>
              </a:ext>
            </a:extLst>
          </p:cNvPr>
          <p:cNvSpPr/>
          <p:nvPr userDrawn="1"/>
        </p:nvSpPr>
        <p:spPr>
          <a:xfrm flipH="1">
            <a:off x="393064" y="775092"/>
            <a:ext cx="5307819" cy="53078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56" y="18800"/>
                </a:moveTo>
                <a:cubicBezTo>
                  <a:pt x="978" y="19866"/>
                  <a:pt x="1600" y="20577"/>
                  <a:pt x="2800" y="20844"/>
                </a:cubicBezTo>
                <a:cubicBezTo>
                  <a:pt x="4756" y="21333"/>
                  <a:pt x="7644" y="21600"/>
                  <a:pt x="10800" y="21600"/>
                </a:cubicBezTo>
                <a:cubicBezTo>
                  <a:pt x="13956" y="21600"/>
                  <a:pt x="16844" y="21333"/>
                  <a:pt x="18800" y="20844"/>
                </a:cubicBezTo>
                <a:cubicBezTo>
                  <a:pt x="20000" y="20577"/>
                  <a:pt x="20622" y="19867"/>
                  <a:pt x="20844" y="18800"/>
                </a:cubicBezTo>
                <a:cubicBezTo>
                  <a:pt x="21289" y="16934"/>
                  <a:pt x="21600" y="13956"/>
                  <a:pt x="21600" y="10800"/>
                </a:cubicBezTo>
                <a:cubicBezTo>
                  <a:pt x="21600" y="7644"/>
                  <a:pt x="21289" y="4666"/>
                  <a:pt x="20844" y="2800"/>
                </a:cubicBezTo>
                <a:cubicBezTo>
                  <a:pt x="20622" y="1734"/>
                  <a:pt x="20000" y="1023"/>
                  <a:pt x="18800" y="756"/>
                </a:cubicBezTo>
                <a:cubicBezTo>
                  <a:pt x="16844" y="267"/>
                  <a:pt x="13955" y="0"/>
                  <a:pt x="10800" y="0"/>
                </a:cubicBezTo>
                <a:cubicBezTo>
                  <a:pt x="7645" y="0"/>
                  <a:pt x="4755" y="267"/>
                  <a:pt x="2800" y="756"/>
                </a:cubicBezTo>
                <a:cubicBezTo>
                  <a:pt x="1600" y="1023"/>
                  <a:pt x="978" y="1733"/>
                  <a:pt x="756" y="2800"/>
                </a:cubicBezTo>
                <a:cubicBezTo>
                  <a:pt x="311" y="4666"/>
                  <a:pt x="0" y="7644"/>
                  <a:pt x="0" y="10800"/>
                </a:cubicBezTo>
                <a:cubicBezTo>
                  <a:pt x="0" y="13956"/>
                  <a:pt x="311" y="16934"/>
                  <a:pt x="756" y="18800"/>
                </a:cubicBezTo>
                <a:close/>
              </a:path>
            </a:pathLst>
          </a:custGeom>
          <a:solidFill>
            <a:schemeClr val="accent4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grpSp>
        <p:nvGrpSpPr>
          <p:cNvPr id="9" name="Agrupar">
            <a:extLst>
              <a:ext uri="{FF2B5EF4-FFF2-40B4-BE49-F238E27FC236}">
                <a16:creationId xmlns:a16="http://schemas.microsoft.com/office/drawing/2014/main" id="{907EAF20-7A27-0A2E-571F-3B988100B6FB}"/>
              </a:ext>
            </a:extLst>
          </p:cNvPr>
          <p:cNvGrpSpPr/>
          <p:nvPr userDrawn="1"/>
        </p:nvGrpSpPr>
        <p:grpSpPr>
          <a:xfrm>
            <a:off x="10989892" y="443999"/>
            <a:ext cx="723477" cy="723492"/>
            <a:chOff x="0" y="0"/>
            <a:chExt cx="1270000" cy="1270026"/>
          </a:xfrm>
        </p:grpSpPr>
        <p:sp>
          <p:nvSpPr>
            <p:cNvPr id="10" name="Forma">
              <a:extLst>
                <a:ext uri="{FF2B5EF4-FFF2-40B4-BE49-F238E27FC236}">
                  <a16:creationId xmlns:a16="http://schemas.microsoft.com/office/drawing/2014/main" id="{1C05B720-C40B-A267-FBF0-A65E78A9E83D}"/>
                </a:ext>
              </a:extLst>
            </p:cNvPr>
            <p:cNvSpPr/>
            <p:nvPr/>
          </p:nvSpPr>
          <p:spPr>
            <a:xfrm>
              <a:off x="609248" y="854398"/>
              <a:ext cx="101793" cy="833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1602"/>
                  </a:moveTo>
                  <a:cubicBezTo>
                    <a:pt x="0" y="18281"/>
                    <a:pt x="3775" y="21600"/>
                    <a:pt x="9888" y="21600"/>
                  </a:cubicBezTo>
                  <a:cubicBezTo>
                    <a:pt x="16779" y="21600"/>
                    <a:pt x="21600" y="15563"/>
                    <a:pt x="21600" y="6836"/>
                  </a:cubicBezTo>
                  <a:lnTo>
                    <a:pt x="21600" y="321"/>
                  </a:lnTo>
                  <a:cubicBezTo>
                    <a:pt x="20694" y="157"/>
                    <a:pt x="18222" y="0"/>
                    <a:pt x="16656" y="0"/>
                  </a:cubicBezTo>
                  <a:cubicBezTo>
                    <a:pt x="5996" y="0"/>
                    <a:pt x="11" y="3968"/>
                    <a:pt x="11" y="11589"/>
                  </a:cubicBezTo>
                  <a:lnTo>
                    <a:pt x="0" y="11602"/>
                  </a:lnTo>
                  <a:close/>
                </a:path>
              </a:pathLst>
            </a:custGeom>
            <a:solidFill>
              <a:srgbClr val="000D3C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 defTabSz="825500" hangingPunct="0"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3200" kern="0">
                <a:solidFill>
                  <a:srgbClr val="FFFFFF"/>
                </a:solidFill>
                <a:latin typeface="Helvetica Neue Medium"/>
                <a:sym typeface="Helvetica Neue Medium"/>
              </a:endParaRPr>
            </a:p>
          </p:txBody>
        </p:sp>
        <p:sp>
          <p:nvSpPr>
            <p:cNvPr id="11" name="Forma">
              <a:extLst>
                <a:ext uri="{FF2B5EF4-FFF2-40B4-BE49-F238E27FC236}">
                  <a16:creationId xmlns:a16="http://schemas.microsoft.com/office/drawing/2014/main" id="{208D91A9-7A44-0ED7-DDAE-19FC1F3AF876}"/>
                </a:ext>
              </a:extLst>
            </p:cNvPr>
            <p:cNvSpPr/>
            <p:nvPr/>
          </p:nvSpPr>
          <p:spPr>
            <a:xfrm>
              <a:off x="0" y="0"/>
              <a:ext cx="1270000" cy="12700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845" y="2799"/>
                  </a:moveTo>
                  <a:cubicBezTo>
                    <a:pt x="20623" y="1733"/>
                    <a:pt x="20001" y="1022"/>
                    <a:pt x="18801" y="755"/>
                  </a:cubicBezTo>
                  <a:cubicBezTo>
                    <a:pt x="16845" y="267"/>
                    <a:pt x="13956" y="0"/>
                    <a:pt x="10800" y="0"/>
                  </a:cubicBezTo>
                  <a:cubicBezTo>
                    <a:pt x="7645" y="0"/>
                    <a:pt x="4755" y="267"/>
                    <a:pt x="2800" y="755"/>
                  </a:cubicBezTo>
                  <a:cubicBezTo>
                    <a:pt x="1599" y="1022"/>
                    <a:pt x="978" y="1733"/>
                    <a:pt x="755" y="2799"/>
                  </a:cubicBezTo>
                  <a:cubicBezTo>
                    <a:pt x="311" y="4667"/>
                    <a:pt x="0" y="7644"/>
                    <a:pt x="0" y="10800"/>
                  </a:cubicBezTo>
                  <a:cubicBezTo>
                    <a:pt x="0" y="13956"/>
                    <a:pt x="311" y="16933"/>
                    <a:pt x="755" y="18801"/>
                  </a:cubicBezTo>
                  <a:cubicBezTo>
                    <a:pt x="978" y="19867"/>
                    <a:pt x="1599" y="20578"/>
                    <a:pt x="2800" y="20845"/>
                  </a:cubicBezTo>
                  <a:cubicBezTo>
                    <a:pt x="4755" y="21334"/>
                    <a:pt x="7645" y="21600"/>
                    <a:pt x="10800" y="21600"/>
                  </a:cubicBezTo>
                  <a:cubicBezTo>
                    <a:pt x="13955" y="21600"/>
                    <a:pt x="16845" y="21333"/>
                    <a:pt x="18800" y="20845"/>
                  </a:cubicBezTo>
                  <a:cubicBezTo>
                    <a:pt x="20001" y="20578"/>
                    <a:pt x="20622" y="19867"/>
                    <a:pt x="20845" y="18801"/>
                  </a:cubicBezTo>
                  <a:cubicBezTo>
                    <a:pt x="21289" y="16933"/>
                    <a:pt x="21600" y="13956"/>
                    <a:pt x="21600" y="10800"/>
                  </a:cubicBezTo>
                  <a:cubicBezTo>
                    <a:pt x="21600" y="7645"/>
                    <a:pt x="21289" y="4667"/>
                    <a:pt x="20845" y="2800"/>
                  </a:cubicBezTo>
                  <a:moveTo>
                    <a:pt x="15565" y="9903"/>
                  </a:moveTo>
                  <a:lnTo>
                    <a:pt x="18202" y="9434"/>
                  </a:lnTo>
                  <a:lnTo>
                    <a:pt x="18202" y="10811"/>
                  </a:lnTo>
                  <a:lnTo>
                    <a:pt x="15565" y="10811"/>
                  </a:lnTo>
                  <a:lnTo>
                    <a:pt x="15565" y="9903"/>
                  </a:lnTo>
                  <a:close/>
                  <a:moveTo>
                    <a:pt x="3972" y="16950"/>
                  </a:moveTo>
                  <a:lnTo>
                    <a:pt x="2388" y="16950"/>
                  </a:lnTo>
                  <a:lnTo>
                    <a:pt x="2388" y="11539"/>
                  </a:lnTo>
                  <a:lnTo>
                    <a:pt x="3972" y="11539"/>
                  </a:lnTo>
                  <a:lnTo>
                    <a:pt x="3972" y="16950"/>
                  </a:lnTo>
                  <a:close/>
                  <a:moveTo>
                    <a:pt x="3180" y="10977"/>
                  </a:moveTo>
                  <a:cubicBezTo>
                    <a:pt x="2628" y="10977"/>
                    <a:pt x="2242" y="10612"/>
                    <a:pt x="2242" y="10070"/>
                  </a:cubicBezTo>
                  <a:cubicBezTo>
                    <a:pt x="2242" y="9527"/>
                    <a:pt x="2628" y="9162"/>
                    <a:pt x="3180" y="9162"/>
                  </a:cubicBezTo>
                  <a:cubicBezTo>
                    <a:pt x="3732" y="9162"/>
                    <a:pt x="4119" y="9527"/>
                    <a:pt x="4119" y="10070"/>
                  </a:cubicBezTo>
                  <a:cubicBezTo>
                    <a:pt x="4119" y="10612"/>
                    <a:pt x="3733" y="10977"/>
                    <a:pt x="3180" y="10977"/>
                  </a:cubicBezTo>
                  <a:moveTo>
                    <a:pt x="8330" y="12770"/>
                  </a:moveTo>
                  <a:lnTo>
                    <a:pt x="6954" y="12770"/>
                  </a:lnTo>
                  <a:lnTo>
                    <a:pt x="6954" y="14980"/>
                  </a:lnTo>
                  <a:cubicBezTo>
                    <a:pt x="6954" y="15553"/>
                    <a:pt x="7184" y="15804"/>
                    <a:pt x="7694" y="15804"/>
                  </a:cubicBezTo>
                  <a:cubicBezTo>
                    <a:pt x="7934" y="15804"/>
                    <a:pt x="8142" y="15772"/>
                    <a:pt x="8256" y="15742"/>
                  </a:cubicBezTo>
                  <a:lnTo>
                    <a:pt x="8256" y="16951"/>
                  </a:lnTo>
                  <a:cubicBezTo>
                    <a:pt x="8079" y="17003"/>
                    <a:pt x="7715" y="17055"/>
                    <a:pt x="7277" y="17055"/>
                  </a:cubicBezTo>
                  <a:cubicBezTo>
                    <a:pt x="6057" y="17055"/>
                    <a:pt x="5368" y="16399"/>
                    <a:pt x="5368" y="15085"/>
                  </a:cubicBezTo>
                  <a:lnTo>
                    <a:pt x="5368" y="12771"/>
                  </a:lnTo>
                  <a:lnTo>
                    <a:pt x="4576" y="12771"/>
                  </a:lnTo>
                  <a:lnTo>
                    <a:pt x="4576" y="11542"/>
                  </a:lnTo>
                  <a:lnTo>
                    <a:pt x="5368" y="11542"/>
                  </a:lnTo>
                  <a:lnTo>
                    <a:pt x="5368" y="10187"/>
                  </a:lnTo>
                  <a:lnTo>
                    <a:pt x="6953" y="9905"/>
                  </a:lnTo>
                  <a:lnTo>
                    <a:pt x="6953" y="11541"/>
                  </a:lnTo>
                  <a:lnTo>
                    <a:pt x="8329" y="11541"/>
                  </a:lnTo>
                  <a:lnTo>
                    <a:pt x="8329" y="12771"/>
                  </a:lnTo>
                  <a:lnTo>
                    <a:pt x="8330" y="12770"/>
                  </a:lnTo>
                  <a:close/>
                  <a:moveTo>
                    <a:pt x="13605" y="16950"/>
                  </a:moveTo>
                  <a:lnTo>
                    <a:pt x="12125" y="16950"/>
                  </a:lnTo>
                  <a:lnTo>
                    <a:pt x="12104" y="16387"/>
                  </a:lnTo>
                  <a:cubicBezTo>
                    <a:pt x="11780" y="16825"/>
                    <a:pt x="11322" y="17086"/>
                    <a:pt x="10686" y="17086"/>
                  </a:cubicBezTo>
                  <a:cubicBezTo>
                    <a:pt x="9550" y="17086"/>
                    <a:pt x="8830" y="16440"/>
                    <a:pt x="8830" y="15418"/>
                  </a:cubicBezTo>
                  <a:cubicBezTo>
                    <a:pt x="8830" y="14240"/>
                    <a:pt x="9883" y="13552"/>
                    <a:pt x="11551" y="13552"/>
                  </a:cubicBezTo>
                  <a:cubicBezTo>
                    <a:pt x="11749" y="13552"/>
                    <a:pt x="11957" y="13562"/>
                    <a:pt x="12083" y="13573"/>
                  </a:cubicBezTo>
                  <a:cubicBezTo>
                    <a:pt x="12083" y="12989"/>
                    <a:pt x="11676" y="12655"/>
                    <a:pt x="10947" y="12655"/>
                  </a:cubicBezTo>
                  <a:cubicBezTo>
                    <a:pt x="10363" y="12655"/>
                    <a:pt x="9738" y="12802"/>
                    <a:pt x="9113" y="13041"/>
                  </a:cubicBezTo>
                  <a:lnTo>
                    <a:pt x="9113" y="11769"/>
                  </a:lnTo>
                  <a:cubicBezTo>
                    <a:pt x="9749" y="11529"/>
                    <a:pt x="10406" y="11404"/>
                    <a:pt x="11198" y="11404"/>
                  </a:cubicBezTo>
                  <a:cubicBezTo>
                    <a:pt x="12741" y="11404"/>
                    <a:pt x="13607" y="12228"/>
                    <a:pt x="13607" y="13771"/>
                  </a:cubicBezTo>
                  <a:lnTo>
                    <a:pt x="13607" y="16951"/>
                  </a:lnTo>
                  <a:lnTo>
                    <a:pt x="13606" y="16950"/>
                  </a:lnTo>
                  <a:close/>
                  <a:moveTo>
                    <a:pt x="19214" y="16950"/>
                  </a:moveTo>
                  <a:lnTo>
                    <a:pt x="17692" y="16950"/>
                  </a:lnTo>
                  <a:lnTo>
                    <a:pt x="17671" y="16366"/>
                  </a:lnTo>
                  <a:cubicBezTo>
                    <a:pt x="17317" y="16846"/>
                    <a:pt x="16868" y="17086"/>
                    <a:pt x="16212" y="17086"/>
                  </a:cubicBezTo>
                  <a:cubicBezTo>
                    <a:pt x="15097" y="17086"/>
                    <a:pt x="14388" y="16293"/>
                    <a:pt x="14388" y="15053"/>
                  </a:cubicBezTo>
                  <a:lnTo>
                    <a:pt x="14388" y="11540"/>
                  </a:lnTo>
                  <a:lnTo>
                    <a:pt x="15973" y="11540"/>
                  </a:lnTo>
                  <a:lnTo>
                    <a:pt x="15973" y="14793"/>
                  </a:lnTo>
                  <a:cubicBezTo>
                    <a:pt x="15973" y="15449"/>
                    <a:pt x="16254" y="15804"/>
                    <a:pt x="16776" y="15804"/>
                  </a:cubicBezTo>
                  <a:cubicBezTo>
                    <a:pt x="17297" y="15804"/>
                    <a:pt x="17630" y="15387"/>
                    <a:pt x="17630" y="14731"/>
                  </a:cubicBezTo>
                  <a:lnTo>
                    <a:pt x="17630" y="11541"/>
                  </a:lnTo>
                  <a:lnTo>
                    <a:pt x="19215" y="11541"/>
                  </a:lnTo>
                  <a:lnTo>
                    <a:pt x="19215" y="16952"/>
                  </a:lnTo>
                  <a:lnTo>
                    <a:pt x="19214" y="16950"/>
                  </a:lnTo>
                  <a:close/>
                </a:path>
              </a:pathLst>
            </a:custGeom>
            <a:solidFill>
              <a:srgbClr val="000D3C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 defTabSz="825500" hangingPunct="0"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3200" kern="0">
                <a:solidFill>
                  <a:srgbClr val="FFFFFF"/>
                </a:solidFill>
                <a:latin typeface="Helvetica Neue Medium"/>
                <a:sym typeface="Helvetica Neue Medium"/>
              </a:endParaRPr>
            </a:p>
          </p:txBody>
        </p:sp>
      </p:grpSp>
      <p:sp>
        <p:nvSpPr>
          <p:cNvPr id="13" name="Espaço Reservado para Texto 7">
            <a:extLst>
              <a:ext uri="{FF2B5EF4-FFF2-40B4-BE49-F238E27FC236}">
                <a16:creationId xmlns:a16="http://schemas.microsoft.com/office/drawing/2014/main" id="{6653E64D-190D-5A3E-6871-67F25C35A736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6122980" y="4559083"/>
            <a:ext cx="5115600" cy="38961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pt-BR" sz="2400" b="0" kern="1200" spc="0" dirty="0">
                <a:solidFill>
                  <a:srgbClr val="3B3B3B"/>
                </a:solidFill>
                <a:latin typeface="+mn-lt"/>
                <a:ea typeface="Itau Display Pro Light" panose="020B0403020204020204" pitchFamily="34" charset="0"/>
                <a:cs typeface="Itau Display Pro Light" panose="020B0403020204020204" pitchFamily="34" charset="0"/>
              </a:defRPr>
            </a:lvl1pPr>
          </a:lstStyle>
          <a:p>
            <a:pPr marL="0" lvl="0" algn="l" defTabSz="91441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/>
            </a:pPr>
            <a:r>
              <a:rPr lang="pt-BR" err="1"/>
              <a:t>Lorem</a:t>
            </a:r>
            <a:r>
              <a:rPr lang="pt-BR"/>
              <a:t> ipsum </a:t>
            </a:r>
            <a:r>
              <a:rPr lang="pt-BR" err="1"/>
              <a:t>dolor</a:t>
            </a:r>
            <a:r>
              <a:rPr lang="pt-BR"/>
              <a:t> </a:t>
            </a:r>
            <a:r>
              <a:rPr lang="pt-BR" err="1"/>
              <a:t>sit</a:t>
            </a:r>
            <a:r>
              <a:rPr lang="pt-BR"/>
              <a:t> </a:t>
            </a:r>
            <a:r>
              <a:rPr lang="pt-BR" err="1"/>
              <a:t>amet</a:t>
            </a:r>
            <a:endParaRPr lang="pt-BR"/>
          </a:p>
        </p:txBody>
      </p:sp>
      <p:sp>
        <p:nvSpPr>
          <p:cNvPr id="14" name="Espaço Reservado para Texto 7">
            <a:extLst>
              <a:ext uri="{FF2B5EF4-FFF2-40B4-BE49-F238E27FC236}">
                <a16:creationId xmlns:a16="http://schemas.microsoft.com/office/drawing/2014/main" id="{D63E803D-749A-8838-3288-3B21A04E5866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6122980" y="5001940"/>
            <a:ext cx="5115600" cy="29967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kumimoji="0" lang="pt-BR" sz="1400" b="0" i="0" u="none" kern="1200" cap="none" spc="0" normalizeH="0" baseline="0" dirty="0" smtClean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Itau Text Pro Light" panose="020B0403020204020203" pitchFamily="34" charset="0"/>
                <a:ea typeface="Itau Text Pro Light" panose="020B0403020204020203" pitchFamily="34" charset="0"/>
                <a:cs typeface="Itau Text Pro Light" panose="020B0403020204020203" pitchFamily="34" charset="0"/>
              </a:defRPr>
            </a:lvl1pPr>
          </a:lstStyle>
          <a:p>
            <a:pPr marL="0" lvl="0" algn="l" defTabSz="91441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/>
            </a:pPr>
            <a:r>
              <a:rPr lang="pt-BR"/>
              <a:t>XX de XXXXXX de XXXX</a:t>
            </a:r>
          </a:p>
        </p:txBody>
      </p:sp>
      <p:sp>
        <p:nvSpPr>
          <p:cNvPr id="8" name="Forma Livre: Forma 7">
            <a:extLst>
              <a:ext uri="{FF2B5EF4-FFF2-40B4-BE49-F238E27FC236}">
                <a16:creationId xmlns:a16="http://schemas.microsoft.com/office/drawing/2014/main" id="{6FDD2896-F92F-B73A-CF89-E6CBC450F3AE}"/>
              </a:ext>
            </a:extLst>
          </p:cNvPr>
          <p:cNvSpPr/>
          <p:nvPr userDrawn="1"/>
        </p:nvSpPr>
        <p:spPr>
          <a:xfrm flipH="1">
            <a:off x="4420902" y="879764"/>
            <a:ext cx="1279981" cy="5098464"/>
          </a:xfrm>
          <a:custGeom>
            <a:avLst/>
            <a:gdLst>
              <a:gd name="connsiteX0" fmla="*/ 1352546 w 1575654"/>
              <a:gd name="connsiteY0" fmla="*/ 0 h 6276195"/>
              <a:gd name="connsiteX1" fmla="*/ 1340388 w 1575654"/>
              <a:gd name="connsiteY1" fmla="*/ 1700 h 6276195"/>
              <a:gd name="connsiteX2" fmla="*/ 846988 w 1575654"/>
              <a:gd name="connsiteY2" fmla="*/ 99836 h 6276195"/>
              <a:gd name="connsiteX3" fmla="*/ 228687 w 1575654"/>
              <a:gd name="connsiteY3" fmla="*/ 718137 h 6276195"/>
              <a:gd name="connsiteX4" fmla="*/ 0 w 1575654"/>
              <a:gd name="connsiteY4" fmla="*/ 3138103 h 6276195"/>
              <a:gd name="connsiteX5" fmla="*/ 228687 w 1575654"/>
              <a:gd name="connsiteY5" fmla="*/ 5558069 h 6276195"/>
              <a:gd name="connsiteX6" fmla="*/ 846988 w 1575654"/>
              <a:gd name="connsiteY6" fmla="*/ 6176370 h 6276195"/>
              <a:gd name="connsiteX7" fmla="*/ 1340473 w 1575654"/>
              <a:gd name="connsiteY7" fmla="*/ 6274507 h 6276195"/>
              <a:gd name="connsiteX8" fmla="*/ 1352548 w 1575654"/>
              <a:gd name="connsiteY8" fmla="*/ 6276195 h 6276195"/>
              <a:gd name="connsiteX9" fmla="*/ 1357131 w 1575654"/>
              <a:gd name="connsiteY9" fmla="*/ 6248205 h 6276195"/>
              <a:gd name="connsiteX10" fmla="*/ 1575654 w 1575654"/>
              <a:gd name="connsiteY10" fmla="*/ 3138103 h 6276195"/>
              <a:gd name="connsiteX11" fmla="*/ 1357131 w 1575654"/>
              <a:gd name="connsiteY11" fmla="*/ 28001 h 62761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575654" h="6276195">
                <a:moveTo>
                  <a:pt x="1352546" y="0"/>
                </a:moveTo>
                <a:lnTo>
                  <a:pt x="1340388" y="1700"/>
                </a:lnTo>
                <a:cubicBezTo>
                  <a:pt x="1160355" y="30073"/>
                  <a:pt x="994833" y="62856"/>
                  <a:pt x="846988" y="99836"/>
                </a:cubicBezTo>
                <a:cubicBezTo>
                  <a:pt x="483993" y="180602"/>
                  <a:pt x="295841" y="395374"/>
                  <a:pt x="228687" y="718137"/>
                </a:cubicBezTo>
                <a:cubicBezTo>
                  <a:pt x="94076" y="1282594"/>
                  <a:pt x="0" y="2183427"/>
                  <a:pt x="0" y="3138103"/>
                </a:cubicBezTo>
                <a:cubicBezTo>
                  <a:pt x="0" y="4092780"/>
                  <a:pt x="94076" y="4993612"/>
                  <a:pt x="228687" y="5558069"/>
                </a:cubicBezTo>
                <a:cubicBezTo>
                  <a:pt x="295841" y="5880530"/>
                  <a:pt x="483993" y="6095604"/>
                  <a:pt x="846988" y="6176370"/>
                </a:cubicBezTo>
                <a:cubicBezTo>
                  <a:pt x="994909" y="6213350"/>
                  <a:pt x="1160450" y="6246133"/>
                  <a:pt x="1340473" y="6274507"/>
                </a:cubicBezTo>
                <a:lnTo>
                  <a:pt x="1352548" y="6276195"/>
                </a:lnTo>
                <a:lnTo>
                  <a:pt x="1357131" y="6248205"/>
                </a:lnTo>
                <a:cubicBezTo>
                  <a:pt x="1490730" y="5387633"/>
                  <a:pt x="1575654" y="4287171"/>
                  <a:pt x="1575654" y="3138103"/>
                </a:cubicBezTo>
                <a:cubicBezTo>
                  <a:pt x="1575654" y="1989035"/>
                  <a:pt x="1490730" y="888573"/>
                  <a:pt x="1357131" y="28001"/>
                </a:cubicBezTo>
                <a:close/>
              </a:path>
            </a:pathLst>
          </a:custGeom>
          <a:solidFill>
            <a:schemeClr val="accent6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7" name="Espaço Reservado para Texto 7">
            <a:extLst>
              <a:ext uri="{FF2B5EF4-FFF2-40B4-BE49-F238E27FC236}">
                <a16:creationId xmlns:a16="http://schemas.microsoft.com/office/drawing/2014/main" id="{9DDF387A-A3F6-0E38-7023-FE5AB2F728E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22980" y="2833690"/>
            <a:ext cx="5117052" cy="137277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80000"/>
              </a:lnSpc>
              <a:buNone/>
              <a:defRPr lang="pt-BR" sz="5400" kern="1200" spc="0" dirty="0">
                <a:solidFill>
                  <a:schemeClr val="tx2"/>
                </a:solidFill>
                <a:latin typeface="Itau Display Pro XBold" panose="020B0803020204020204" pitchFamily="34" charset="0"/>
                <a:ea typeface="+mn-ea"/>
                <a:cs typeface="Itau Display Pro XBold" panose="020B0803020204020204" pitchFamily="34" charset="0"/>
              </a:defRPr>
            </a:lvl1pPr>
          </a:lstStyle>
          <a:p>
            <a:pPr lvl="0"/>
            <a:r>
              <a:rPr lang="pt-BR"/>
              <a:t>Nome do comitê</a:t>
            </a:r>
            <a:br>
              <a:rPr lang="pt-BR"/>
            </a:br>
            <a:r>
              <a:rPr lang="pt-BR"/>
              <a:t>Título 2 linhas</a:t>
            </a:r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F43FBB85-9319-8C25-7B65-5E794EB829A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95531" y="-103632"/>
            <a:ext cx="430968" cy="706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410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595BF993-8C9B-34F3-7206-E24ACD8DE43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Forma">
            <a:extLst>
              <a:ext uri="{FF2B5EF4-FFF2-40B4-BE49-F238E27FC236}">
                <a16:creationId xmlns:a16="http://schemas.microsoft.com/office/drawing/2014/main" id="{F8DE3BEB-89A3-ACFC-6ED2-1CC4D64A25B1}"/>
              </a:ext>
            </a:extLst>
          </p:cNvPr>
          <p:cNvSpPr/>
          <p:nvPr/>
        </p:nvSpPr>
        <p:spPr>
          <a:xfrm flipH="1">
            <a:off x="393064" y="775092"/>
            <a:ext cx="5307819" cy="53078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56" y="18800"/>
                </a:moveTo>
                <a:cubicBezTo>
                  <a:pt x="978" y="19866"/>
                  <a:pt x="1600" y="20577"/>
                  <a:pt x="2800" y="20844"/>
                </a:cubicBezTo>
                <a:cubicBezTo>
                  <a:pt x="4756" y="21333"/>
                  <a:pt x="7644" y="21600"/>
                  <a:pt x="10800" y="21600"/>
                </a:cubicBezTo>
                <a:cubicBezTo>
                  <a:pt x="13956" y="21600"/>
                  <a:pt x="16844" y="21333"/>
                  <a:pt x="18800" y="20844"/>
                </a:cubicBezTo>
                <a:cubicBezTo>
                  <a:pt x="20000" y="20577"/>
                  <a:pt x="20622" y="19867"/>
                  <a:pt x="20844" y="18800"/>
                </a:cubicBezTo>
                <a:cubicBezTo>
                  <a:pt x="21289" y="16934"/>
                  <a:pt x="21600" y="13956"/>
                  <a:pt x="21600" y="10800"/>
                </a:cubicBezTo>
                <a:cubicBezTo>
                  <a:pt x="21600" y="7644"/>
                  <a:pt x="21289" y="4666"/>
                  <a:pt x="20844" y="2800"/>
                </a:cubicBezTo>
                <a:cubicBezTo>
                  <a:pt x="20622" y="1734"/>
                  <a:pt x="20000" y="1023"/>
                  <a:pt x="18800" y="756"/>
                </a:cubicBezTo>
                <a:cubicBezTo>
                  <a:pt x="16844" y="267"/>
                  <a:pt x="13955" y="0"/>
                  <a:pt x="10800" y="0"/>
                </a:cubicBezTo>
                <a:cubicBezTo>
                  <a:pt x="7645" y="0"/>
                  <a:pt x="4755" y="267"/>
                  <a:pt x="2800" y="756"/>
                </a:cubicBezTo>
                <a:cubicBezTo>
                  <a:pt x="1600" y="1023"/>
                  <a:pt x="978" y="1733"/>
                  <a:pt x="756" y="2800"/>
                </a:cubicBezTo>
                <a:cubicBezTo>
                  <a:pt x="311" y="4666"/>
                  <a:pt x="0" y="7644"/>
                  <a:pt x="0" y="10800"/>
                </a:cubicBezTo>
                <a:cubicBezTo>
                  <a:pt x="0" y="13956"/>
                  <a:pt x="311" y="16934"/>
                  <a:pt x="756" y="18800"/>
                </a:cubicBezTo>
                <a:close/>
              </a:path>
            </a:pathLst>
          </a:custGeom>
          <a:solidFill>
            <a:schemeClr val="accent6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" name="Forma Livre: Forma 15">
            <a:extLst>
              <a:ext uri="{FF2B5EF4-FFF2-40B4-BE49-F238E27FC236}">
                <a16:creationId xmlns:a16="http://schemas.microsoft.com/office/drawing/2014/main" id="{EEF5DF91-7B58-172D-11A9-AAD5462BCCE5}"/>
              </a:ext>
            </a:extLst>
          </p:cNvPr>
          <p:cNvSpPr/>
          <p:nvPr/>
        </p:nvSpPr>
        <p:spPr>
          <a:xfrm flipH="1">
            <a:off x="4420902" y="879764"/>
            <a:ext cx="1279981" cy="5098464"/>
          </a:xfrm>
          <a:custGeom>
            <a:avLst/>
            <a:gdLst>
              <a:gd name="connsiteX0" fmla="*/ 1352546 w 1575654"/>
              <a:gd name="connsiteY0" fmla="*/ 0 h 6276195"/>
              <a:gd name="connsiteX1" fmla="*/ 1340388 w 1575654"/>
              <a:gd name="connsiteY1" fmla="*/ 1700 h 6276195"/>
              <a:gd name="connsiteX2" fmla="*/ 846988 w 1575654"/>
              <a:gd name="connsiteY2" fmla="*/ 99836 h 6276195"/>
              <a:gd name="connsiteX3" fmla="*/ 228687 w 1575654"/>
              <a:gd name="connsiteY3" fmla="*/ 718137 h 6276195"/>
              <a:gd name="connsiteX4" fmla="*/ 0 w 1575654"/>
              <a:gd name="connsiteY4" fmla="*/ 3138103 h 6276195"/>
              <a:gd name="connsiteX5" fmla="*/ 228687 w 1575654"/>
              <a:gd name="connsiteY5" fmla="*/ 5558069 h 6276195"/>
              <a:gd name="connsiteX6" fmla="*/ 846988 w 1575654"/>
              <a:gd name="connsiteY6" fmla="*/ 6176370 h 6276195"/>
              <a:gd name="connsiteX7" fmla="*/ 1340473 w 1575654"/>
              <a:gd name="connsiteY7" fmla="*/ 6274507 h 6276195"/>
              <a:gd name="connsiteX8" fmla="*/ 1352548 w 1575654"/>
              <a:gd name="connsiteY8" fmla="*/ 6276195 h 6276195"/>
              <a:gd name="connsiteX9" fmla="*/ 1357131 w 1575654"/>
              <a:gd name="connsiteY9" fmla="*/ 6248205 h 6276195"/>
              <a:gd name="connsiteX10" fmla="*/ 1575654 w 1575654"/>
              <a:gd name="connsiteY10" fmla="*/ 3138103 h 6276195"/>
              <a:gd name="connsiteX11" fmla="*/ 1357131 w 1575654"/>
              <a:gd name="connsiteY11" fmla="*/ 28001 h 62761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575654" h="6276195">
                <a:moveTo>
                  <a:pt x="1352546" y="0"/>
                </a:moveTo>
                <a:lnTo>
                  <a:pt x="1340388" y="1700"/>
                </a:lnTo>
                <a:cubicBezTo>
                  <a:pt x="1160355" y="30073"/>
                  <a:pt x="994833" y="62856"/>
                  <a:pt x="846988" y="99836"/>
                </a:cubicBezTo>
                <a:cubicBezTo>
                  <a:pt x="483993" y="180602"/>
                  <a:pt x="295841" y="395374"/>
                  <a:pt x="228687" y="718137"/>
                </a:cubicBezTo>
                <a:cubicBezTo>
                  <a:pt x="94076" y="1282594"/>
                  <a:pt x="0" y="2183427"/>
                  <a:pt x="0" y="3138103"/>
                </a:cubicBezTo>
                <a:cubicBezTo>
                  <a:pt x="0" y="4092780"/>
                  <a:pt x="94076" y="4993612"/>
                  <a:pt x="228687" y="5558069"/>
                </a:cubicBezTo>
                <a:cubicBezTo>
                  <a:pt x="295841" y="5880530"/>
                  <a:pt x="483993" y="6095604"/>
                  <a:pt x="846988" y="6176370"/>
                </a:cubicBezTo>
                <a:cubicBezTo>
                  <a:pt x="994909" y="6213350"/>
                  <a:pt x="1160450" y="6246133"/>
                  <a:pt x="1340473" y="6274507"/>
                </a:cubicBezTo>
                <a:lnTo>
                  <a:pt x="1352548" y="6276195"/>
                </a:lnTo>
                <a:lnTo>
                  <a:pt x="1357131" y="6248205"/>
                </a:lnTo>
                <a:cubicBezTo>
                  <a:pt x="1490730" y="5387633"/>
                  <a:pt x="1575654" y="4287171"/>
                  <a:pt x="1575654" y="3138103"/>
                </a:cubicBezTo>
                <a:cubicBezTo>
                  <a:pt x="1575654" y="1989035"/>
                  <a:pt x="1490730" y="888573"/>
                  <a:pt x="1357131" y="28001"/>
                </a:cubicBezTo>
                <a:close/>
              </a:path>
            </a:pathLst>
          </a:custGeom>
          <a:solidFill>
            <a:schemeClr val="bg1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8" name="Espaço Reservado para Texto 7">
            <a:extLst>
              <a:ext uri="{FF2B5EF4-FFF2-40B4-BE49-F238E27FC236}">
                <a16:creationId xmlns:a16="http://schemas.microsoft.com/office/drawing/2014/main" id="{74474391-AE62-3E75-D236-CF94692A0F73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6122980" y="4559083"/>
            <a:ext cx="5115600" cy="38961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pt-BR" sz="2400" b="0" kern="1200" spc="0" dirty="0">
                <a:solidFill>
                  <a:schemeClr val="bg1"/>
                </a:solidFill>
                <a:latin typeface="+mn-lt"/>
                <a:ea typeface="Itau Display Pro Light" panose="020B0403020204020204" pitchFamily="34" charset="0"/>
                <a:cs typeface="Itau Display Pro Light" panose="020B0403020204020204" pitchFamily="34" charset="0"/>
              </a:defRPr>
            </a:lvl1pPr>
          </a:lstStyle>
          <a:p>
            <a:pPr marL="0" lvl="0" algn="l" defTabSz="91441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/>
            </a:pPr>
            <a:r>
              <a:rPr lang="pt-BR" err="1"/>
              <a:t>Lorem</a:t>
            </a:r>
            <a:r>
              <a:rPr lang="pt-BR"/>
              <a:t> ipsum </a:t>
            </a:r>
            <a:r>
              <a:rPr lang="pt-BR" err="1"/>
              <a:t>dolor</a:t>
            </a:r>
            <a:r>
              <a:rPr lang="pt-BR"/>
              <a:t> </a:t>
            </a:r>
            <a:r>
              <a:rPr lang="pt-BR" err="1"/>
              <a:t>sit</a:t>
            </a:r>
            <a:r>
              <a:rPr lang="pt-BR"/>
              <a:t> </a:t>
            </a:r>
            <a:r>
              <a:rPr lang="pt-BR" err="1"/>
              <a:t>amet</a:t>
            </a:r>
            <a:endParaRPr lang="pt-BR"/>
          </a:p>
        </p:txBody>
      </p:sp>
      <p:sp>
        <p:nvSpPr>
          <p:cNvPr id="19" name="Espaço Reservado para Texto 7">
            <a:extLst>
              <a:ext uri="{FF2B5EF4-FFF2-40B4-BE49-F238E27FC236}">
                <a16:creationId xmlns:a16="http://schemas.microsoft.com/office/drawing/2014/main" id="{39E8A355-8E8A-8E5B-C665-16860BB9A6EA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6122980" y="5001940"/>
            <a:ext cx="5115600" cy="29967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kumimoji="0" lang="pt-BR" sz="1400" b="0" i="0" u="none" kern="1200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tau Text Pro Light" panose="020B0403020204020203" pitchFamily="34" charset="0"/>
                <a:ea typeface="Itau Text Pro Light" panose="020B0403020204020203" pitchFamily="34" charset="0"/>
                <a:cs typeface="Itau Text Pro Light" panose="020B0403020204020203" pitchFamily="34" charset="0"/>
              </a:defRPr>
            </a:lvl1pPr>
          </a:lstStyle>
          <a:p>
            <a:pPr marL="0" lvl="0" algn="l" defTabSz="91441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/>
            </a:pPr>
            <a:r>
              <a:rPr lang="pt-BR"/>
              <a:t>XX de XXXXXX de XXXX</a:t>
            </a:r>
          </a:p>
        </p:txBody>
      </p:sp>
      <p:pic>
        <p:nvPicPr>
          <p:cNvPr id="20" name="Imagem 19" descr="Logotipo, nome da empresa&#10;&#10;Descrição gerada automaticamente">
            <a:extLst>
              <a:ext uri="{FF2B5EF4-FFF2-40B4-BE49-F238E27FC236}">
                <a16:creationId xmlns:a16="http://schemas.microsoft.com/office/drawing/2014/main" id="{621C3F5A-3B2A-4AFE-7494-2890FE0A99F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9892" y="443999"/>
            <a:ext cx="723493" cy="723493"/>
          </a:xfrm>
          <a:prstGeom prst="rect">
            <a:avLst/>
          </a:prstGeom>
        </p:spPr>
      </p:pic>
      <p:sp>
        <p:nvSpPr>
          <p:cNvPr id="3" name="Espaço Reservado para Texto 7">
            <a:extLst>
              <a:ext uri="{FF2B5EF4-FFF2-40B4-BE49-F238E27FC236}">
                <a16:creationId xmlns:a16="http://schemas.microsoft.com/office/drawing/2014/main" id="{647A3546-03A1-1865-51F9-9235FF4627D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22980" y="2833690"/>
            <a:ext cx="5117052" cy="137277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80000"/>
              </a:lnSpc>
              <a:buNone/>
              <a:defRPr lang="pt-BR" sz="5400" kern="1200" spc="0" dirty="0">
                <a:solidFill>
                  <a:schemeClr val="bg1"/>
                </a:solidFill>
                <a:latin typeface="Itau Display Pro XBold" panose="020B0803020204020204" pitchFamily="34" charset="0"/>
                <a:ea typeface="+mn-ea"/>
                <a:cs typeface="Itau Display Pro XBold" panose="020B0803020204020204" pitchFamily="34" charset="0"/>
              </a:defRPr>
            </a:lvl1pPr>
          </a:lstStyle>
          <a:p>
            <a:pPr lvl="0"/>
            <a:r>
              <a:rPr lang="pt-BR"/>
              <a:t>Nome do comitê</a:t>
            </a:r>
          </a:p>
          <a:p>
            <a:pPr lvl="0"/>
            <a:r>
              <a:rPr lang="pt-BR"/>
              <a:t>Título 2 linhas</a:t>
            </a:r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7497D6BC-0504-9FFA-446C-0217AE2B3DB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95531" y="-103632"/>
            <a:ext cx="430968" cy="706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923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>
            <a:extLst>
              <a:ext uri="{FF2B5EF4-FFF2-40B4-BE49-F238E27FC236}">
                <a16:creationId xmlns:a16="http://schemas.microsoft.com/office/drawing/2014/main" id="{F4AE08B6-2F4D-BB76-25A6-253A7CF5C01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t-BR">
              <a:solidFill>
                <a:schemeClr val="accent1"/>
              </a:solidFill>
            </a:endParaRPr>
          </a:p>
        </p:txBody>
      </p:sp>
      <p:sp>
        <p:nvSpPr>
          <p:cNvPr id="12" name="Espaço Reservado para Texto 7">
            <a:extLst>
              <a:ext uri="{FF2B5EF4-FFF2-40B4-BE49-F238E27FC236}">
                <a16:creationId xmlns:a16="http://schemas.microsoft.com/office/drawing/2014/main" id="{222372E6-E83A-CE0A-6D85-C0030B1D71E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5099" y="2742611"/>
            <a:ext cx="5117052" cy="137277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80000"/>
              </a:lnSpc>
              <a:buNone/>
              <a:defRPr lang="pt-BR" sz="5400" kern="1200" spc="0" dirty="0">
                <a:solidFill>
                  <a:schemeClr val="tx2"/>
                </a:solidFill>
                <a:latin typeface="Itau Display Pro XBold" panose="020B0803020204020204" pitchFamily="34" charset="0"/>
                <a:ea typeface="+mn-ea"/>
                <a:cs typeface="Itau Display Pro XBold" panose="020B0803020204020204" pitchFamily="34" charset="0"/>
              </a:defRPr>
            </a:lvl1pPr>
          </a:lstStyle>
          <a:p>
            <a:pPr lvl="0"/>
            <a:r>
              <a:rPr lang="pt-BR"/>
              <a:t>Nome do comitê</a:t>
            </a:r>
            <a:br>
              <a:rPr lang="pt-BR"/>
            </a:br>
            <a:r>
              <a:rPr lang="pt-BR"/>
              <a:t>Título 2 linhas</a:t>
            </a:r>
          </a:p>
        </p:txBody>
      </p:sp>
      <p:sp>
        <p:nvSpPr>
          <p:cNvPr id="13" name="Espaço Reservado para Texto 7">
            <a:extLst>
              <a:ext uri="{FF2B5EF4-FFF2-40B4-BE49-F238E27FC236}">
                <a16:creationId xmlns:a16="http://schemas.microsoft.com/office/drawing/2014/main" id="{33921C3E-0970-F613-7472-94BC30F8ED5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5099" y="4273925"/>
            <a:ext cx="5115600" cy="38961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pt-BR" sz="2400" b="0" kern="1200" spc="0" dirty="0">
                <a:solidFill>
                  <a:schemeClr val="accent4"/>
                </a:solidFill>
                <a:latin typeface="+mn-lt"/>
                <a:ea typeface="Itau Display Pro Light" panose="020B0403020204020204" pitchFamily="34" charset="0"/>
                <a:cs typeface="Itau Display Pro Light" panose="020B0403020204020204" pitchFamily="34" charset="0"/>
              </a:defRPr>
            </a:lvl1pPr>
          </a:lstStyle>
          <a:p>
            <a:pPr marL="0" lvl="0" algn="l" defTabSz="91441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/>
            </a:pPr>
            <a:r>
              <a:rPr lang="pt-BR" err="1"/>
              <a:t>Lorem</a:t>
            </a:r>
            <a:r>
              <a:rPr lang="pt-BR"/>
              <a:t> ipsum </a:t>
            </a:r>
            <a:r>
              <a:rPr lang="pt-BR" err="1"/>
              <a:t>dolor</a:t>
            </a:r>
            <a:r>
              <a:rPr lang="pt-BR"/>
              <a:t> </a:t>
            </a:r>
            <a:r>
              <a:rPr lang="pt-BR" err="1"/>
              <a:t>sit</a:t>
            </a:r>
            <a:r>
              <a:rPr lang="pt-BR"/>
              <a:t> </a:t>
            </a:r>
            <a:r>
              <a:rPr lang="pt-BR" err="1"/>
              <a:t>amet</a:t>
            </a:r>
            <a:endParaRPr lang="pt-BR"/>
          </a:p>
        </p:txBody>
      </p:sp>
      <p:sp>
        <p:nvSpPr>
          <p:cNvPr id="14" name="Espaço Reservado para Texto 7">
            <a:extLst>
              <a:ext uri="{FF2B5EF4-FFF2-40B4-BE49-F238E27FC236}">
                <a16:creationId xmlns:a16="http://schemas.microsoft.com/office/drawing/2014/main" id="{1F8F62F2-F74A-5CB2-6C22-CB49E385183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5099" y="4716782"/>
            <a:ext cx="5115600" cy="29967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kumimoji="0" lang="pt-BR" sz="1400" b="0" i="0" u="none" kern="1200" cap="none" spc="0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Itau Text Pro Light" panose="020B0403020204020203" pitchFamily="34" charset="0"/>
                <a:ea typeface="Itau Text Pro Light" panose="020B0403020204020203" pitchFamily="34" charset="0"/>
                <a:cs typeface="Itau Text Pro Light" panose="020B0403020204020203" pitchFamily="34" charset="0"/>
              </a:defRPr>
            </a:lvl1pPr>
          </a:lstStyle>
          <a:p>
            <a:pPr marL="0" lvl="0" algn="l" defTabSz="91441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/>
            </a:pPr>
            <a:r>
              <a:rPr lang="pt-BR"/>
              <a:t>XX de XXXXXX de XXXX</a:t>
            </a:r>
          </a:p>
        </p:txBody>
      </p:sp>
      <p:pic>
        <p:nvPicPr>
          <p:cNvPr id="16" name="Imagem 15" descr="Logotipo&#10;&#10;Descrição gerada automaticamente com confiança média">
            <a:extLst>
              <a:ext uri="{FF2B5EF4-FFF2-40B4-BE49-F238E27FC236}">
                <a16:creationId xmlns:a16="http://schemas.microsoft.com/office/drawing/2014/main" id="{A608616C-3926-36BB-AF7A-7703AAF9E59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639" y="1558110"/>
            <a:ext cx="871855" cy="871855"/>
          </a:xfrm>
          <a:prstGeom prst="rect">
            <a:avLst/>
          </a:prstGeom>
        </p:spPr>
      </p:pic>
      <p:grpSp>
        <p:nvGrpSpPr>
          <p:cNvPr id="2" name="Agrupar 1">
            <a:extLst>
              <a:ext uri="{FF2B5EF4-FFF2-40B4-BE49-F238E27FC236}">
                <a16:creationId xmlns:a16="http://schemas.microsoft.com/office/drawing/2014/main" id="{19289CA7-BA5C-40E3-73DE-702AB60A8F96}"/>
              </a:ext>
            </a:extLst>
          </p:cNvPr>
          <p:cNvGrpSpPr/>
          <p:nvPr userDrawn="1"/>
        </p:nvGrpSpPr>
        <p:grpSpPr>
          <a:xfrm rot="16200000">
            <a:off x="6334496" y="1446565"/>
            <a:ext cx="5672024" cy="5150846"/>
            <a:chOff x="6341653" y="318780"/>
            <a:chExt cx="2127122" cy="1931670"/>
          </a:xfrm>
        </p:grpSpPr>
        <p:sp>
          <p:nvSpPr>
            <p:cNvPr id="6" name="Forma Livre: Forma 5">
              <a:extLst>
                <a:ext uri="{FF2B5EF4-FFF2-40B4-BE49-F238E27FC236}">
                  <a16:creationId xmlns:a16="http://schemas.microsoft.com/office/drawing/2014/main" id="{868C5D86-7436-A807-D004-AAF1E9E285EA}"/>
                </a:ext>
              </a:extLst>
            </p:cNvPr>
            <p:cNvSpPr/>
            <p:nvPr/>
          </p:nvSpPr>
          <p:spPr>
            <a:xfrm>
              <a:off x="6341653" y="318780"/>
              <a:ext cx="1172241" cy="1931670"/>
            </a:xfrm>
            <a:custGeom>
              <a:avLst/>
              <a:gdLst>
                <a:gd name="connsiteX0" fmla="*/ 1172242 w 1172241"/>
                <a:gd name="connsiteY0" fmla="*/ 1519809 h 1931670"/>
                <a:gd name="connsiteX1" fmla="*/ 1169861 w 1172241"/>
                <a:gd name="connsiteY1" fmla="*/ 1533906 h 1931670"/>
                <a:gd name="connsiteX2" fmla="*/ 1169194 w 1172241"/>
                <a:gd name="connsiteY2" fmla="*/ 1537621 h 1931670"/>
                <a:gd name="connsiteX3" fmla="*/ 1141762 w 1172241"/>
                <a:gd name="connsiteY3" fmla="*/ 1681258 h 1931670"/>
                <a:gd name="connsiteX4" fmla="*/ 958977 w 1172241"/>
                <a:gd name="connsiteY4" fmla="*/ 1864043 h 1931670"/>
                <a:gd name="connsiteX5" fmla="*/ 243650 w 1172241"/>
                <a:gd name="connsiteY5" fmla="*/ 1931670 h 1931670"/>
                <a:gd name="connsiteX6" fmla="*/ 37338 w 1172241"/>
                <a:gd name="connsiteY6" fmla="*/ 1927289 h 1931670"/>
                <a:gd name="connsiteX7" fmla="*/ 0 w 1172241"/>
                <a:gd name="connsiteY7" fmla="*/ 1925193 h 1931670"/>
                <a:gd name="connsiteX8" fmla="*/ 0 w 1172241"/>
                <a:gd name="connsiteY8" fmla="*/ 6477 h 1931670"/>
                <a:gd name="connsiteX9" fmla="*/ 37433 w 1172241"/>
                <a:gd name="connsiteY9" fmla="*/ 4382 h 1931670"/>
                <a:gd name="connsiteX10" fmla="*/ 243650 w 1172241"/>
                <a:gd name="connsiteY10" fmla="*/ 0 h 1931670"/>
                <a:gd name="connsiteX11" fmla="*/ 958977 w 1172241"/>
                <a:gd name="connsiteY11" fmla="*/ 67628 h 1931670"/>
                <a:gd name="connsiteX12" fmla="*/ 1141762 w 1172241"/>
                <a:gd name="connsiteY12" fmla="*/ 250412 h 1931670"/>
                <a:gd name="connsiteX13" fmla="*/ 1169765 w 1172241"/>
                <a:gd name="connsiteY13" fmla="*/ 397383 h 1931670"/>
                <a:gd name="connsiteX14" fmla="*/ 1169765 w 1172241"/>
                <a:gd name="connsiteY14" fmla="*/ 397764 h 1931670"/>
                <a:gd name="connsiteX15" fmla="*/ 1172147 w 1172241"/>
                <a:gd name="connsiteY15" fmla="*/ 411861 h 1931670"/>
                <a:gd name="connsiteX16" fmla="*/ 1096994 w 1172241"/>
                <a:gd name="connsiteY16" fmla="*/ 427292 h 1931670"/>
                <a:gd name="connsiteX17" fmla="*/ 995458 w 1172241"/>
                <a:gd name="connsiteY17" fmla="*/ 527399 h 1931670"/>
                <a:gd name="connsiteX18" fmla="*/ 995077 w 1172241"/>
                <a:gd name="connsiteY18" fmla="*/ 529304 h 1931670"/>
                <a:gd name="connsiteX19" fmla="*/ 953834 w 1172241"/>
                <a:gd name="connsiteY19" fmla="*/ 965930 h 1931670"/>
                <a:gd name="connsiteX20" fmla="*/ 995077 w 1172241"/>
                <a:gd name="connsiteY20" fmla="*/ 1402556 h 1931670"/>
                <a:gd name="connsiteX21" fmla="*/ 1096613 w 1172241"/>
                <a:gd name="connsiteY21" fmla="*/ 1504379 h 1931670"/>
                <a:gd name="connsiteX22" fmla="*/ 1172242 w 1172241"/>
                <a:gd name="connsiteY22" fmla="*/ 1519809 h 1931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72241" h="1931670">
                  <a:moveTo>
                    <a:pt x="1172242" y="1519809"/>
                  </a:moveTo>
                  <a:lnTo>
                    <a:pt x="1169861" y="1533906"/>
                  </a:lnTo>
                  <a:lnTo>
                    <a:pt x="1169194" y="1537621"/>
                  </a:lnTo>
                  <a:cubicBezTo>
                    <a:pt x="1161002" y="1590961"/>
                    <a:pt x="1151763" y="1639253"/>
                    <a:pt x="1141762" y="1681258"/>
                  </a:cubicBezTo>
                  <a:cubicBezTo>
                    <a:pt x="1121855" y="1776698"/>
                    <a:pt x="1066229" y="1840135"/>
                    <a:pt x="958977" y="1864043"/>
                  </a:cubicBezTo>
                  <a:cubicBezTo>
                    <a:pt x="784098" y="1907762"/>
                    <a:pt x="525780" y="1931670"/>
                    <a:pt x="243650" y="1931670"/>
                  </a:cubicBezTo>
                  <a:cubicBezTo>
                    <a:pt x="173069" y="1931670"/>
                    <a:pt x="104013" y="1930146"/>
                    <a:pt x="37338" y="1927289"/>
                  </a:cubicBezTo>
                  <a:lnTo>
                    <a:pt x="0" y="1925193"/>
                  </a:lnTo>
                  <a:lnTo>
                    <a:pt x="0" y="6477"/>
                  </a:lnTo>
                  <a:lnTo>
                    <a:pt x="37433" y="4382"/>
                  </a:lnTo>
                  <a:cubicBezTo>
                    <a:pt x="104013" y="1524"/>
                    <a:pt x="173069" y="0"/>
                    <a:pt x="243650" y="0"/>
                  </a:cubicBezTo>
                  <a:cubicBezTo>
                    <a:pt x="525685" y="0"/>
                    <a:pt x="784098" y="23908"/>
                    <a:pt x="958977" y="67628"/>
                  </a:cubicBezTo>
                  <a:cubicBezTo>
                    <a:pt x="1066229" y="91440"/>
                    <a:pt x="1121855" y="155067"/>
                    <a:pt x="1141762" y="250412"/>
                  </a:cubicBezTo>
                  <a:cubicBezTo>
                    <a:pt x="1151954" y="293275"/>
                    <a:pt x="1161383" y="342710"/>
                    <a:pt x="1169765" y="397383"/>
                  </a:cubicBezTo>
                  <a:lnTo>
                    <a:pt x="1169765" y="397764"/>
                  </a:lnTo>
                  <a:cubicBezTo>
                    <a:pt x="1169765" y="397764"/>
                    <a:pt x="1172147" y="411861"/>
                    <a:pt x="1172147" y="411861"/>
                  </a:cubicBezTo>
                  <a:cubicBezTo>
                    <a:pt x="1144619" y="416433"/>
                    <a:pt x="1119283" y="421672"/>
                    <a:pt x="1096994" y="427292"/>
                  </a:cubicBezTo>
                  <a:cubicBezTo>
                    <a:pt x="1039559" y="440055"/>
                    <a:pt x="1007459" y="471869"/>
                    <a:pt x="995458" y="527399"/>
                  </a:cubicBezTo>
                  <a:lnTo>
                    <a:pt x="995077" y="529304"/>
                  </a:lnTo>
                  <a:cubicBezTo>
                    <a:pt x="969645" y="635984"/>
                    <a:pt x="953834" y="803338"/>
                    <a:pt x="953834" y="965930"/>
                  </a:cubicBezTo>
                  <a:cubicBezTo>
                    <a:pt x="953834" y="1128522"/>
                    <a:pt x="969645" y="1295876"/>
                    <a:pt x="995077" y="1402556"/>
                  </a:cubicBezTo>
                  <a:cubicBezTo>
                    <a:pt x="1006888" y="1459325"/>
                    <a:pt x="1039082" y="1491520"/>
                    <a:pt x="1096613" y="1504379"/>
                  </a:cubicBezTo>
                  <a:cubicBezTo>
                    <a:pt x="1118807" y="1509903"/>
                    <a:pt x="1143476" y="1514951"/>
                    <a:pt x="1172242" y="1519809"/>
                  </a:cubicBez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" name="Forma Livre: Forma 6">
              <a:extLst>
                <a:ext uri="{FF2B5EF4-FFF2-40B4-BE49-F238E27FC236}">
                  <a16:creationId xmlns:a16="http://schemas.microsoft.com/office/drawing/2014/main" id="{B6989BEC-45CA-A0FA-5CA9-4F029EB65BB2}"/>
                </a:ext>
              </a:extLst>
            </p:cNvPr>
            <p:cNvSpPr/>
            <p:nvPr/>
          </p:nvSpPr>
          <p:spPr>
            <a:xfrm>
              <a:off x="7511418" y="690255"/>
              <a:ext cx="957357" cy="1188720"/>
            </a:xfrm>
            <a:custGeom>
              <a:avLst/>
              <a:gdLst>
                <a:gd name="connsiteX0" fmla="*/ 915829 w 957357"/>
                <a:gd name="connsiteY0" fmla="*/ 154115 h 1188720"/>
                <a:gd name="connsiteX1" fmla="*/ 803434 w 957357"/>
                <a:gd name="connsiteY1" fmla="*/ 41624 h 1188720"/>
                <a:gd name="connsiteX2" fmla="*/ 363569 w 957357"/>
                <a:gd name="connsiteY2" fmla="*/ 0 h 1188720"/>
                <a:gd name="connsiteX3" fmla="*/ 0 w 957357"/>
                <a:gd name="connsiteY3" fmla="*/ 25908 h 1188720"/>
                <a:gd name="connsiteX4" fmla="*/ 2572 w 957357"/>
                <a:gd name="connsiteY4" fmla="*/ 42577 h 1188720"/>
                <a:gd name="connsiteX5" fmla="*/ 363569 w 957357"/>
                <a:gd name="connsiteY5" fmla="*/ 16859 h 1188720"/>
                <a:gd name="connsiteX6" fmla="*/ 799433 w 957357"/>
                <a:gd name="connsiteY6" fmla="*/ 57912 h 1188720"/>
                <a:gd name="connsiteX7" fmla="*/ 799909 w 957357"/>
                <a:gd name="connsiteY7" fmla="*/ 57912 h 1188720"/>
                <a:gd name="connsiteX8" fmla="*/ 899541 w 957357"/>
                <a:gd name="connsiteY8" fmla="*/ 157544 h 1188720"/>
                <a:gd name="connsiteX9" fmla="*/ 899541 w 957357"/>
                <a:gd name="connsiteY9" fmla="*/ 158020 h 1188720"/>
                <a:gd name="connsiteX10" fmla="*/ 940689 w 957357"/>
                <a:gd name="connsiteY10" fmla="*/ 594455 h 1188720"/>
                <a:gd name="connsiteX11" fmla="*/ 899636 w 957357"/>
                <a:gd name="connsiteY11" fmla="*/ 1030796 h 1188720"/>
                <a:gd name="connsiteX12" fmla="*/ 899636 w 957357"/>
                <a:gd name="connsiteY12" fmla="*/ 1031272 h 1188720"/>
                <a:gd name="connsiteX13" fmla="*/ 799909 w 957357"/>
                <a:gd name="connsiteY13" fmla="*/ 1130903 h 1188720"/>
                <a:gd name="connsiteX14" fmla="*/ 799433 w 957357"/>
                <a:gd name="connsiteY14" fmla="*/ 1130903 h 1188720"/>
                <a:gd name="connsiteX15" fmla="*/ 363569 w 957357"/>
                <a:gd name="connsiteY15" fmla="*/ 1172051 h 1188720"/>
                <a:gd name="connsiteX16" fmla="*/ 2477 w 957357"/>
                <a:gd name="connsiteY16" fmla="*/ 1146334 h 1188720"/>
                <a:gd name="connsiteX17" fmla="*/ 0 w 957357"/>
                <a:gd name="connsiteY17" fmla="*/ 1162812 h 1188720"/>
                <a:gd name="connsiteX18" fmla="*/ 363569 w 957357"/>
                <a:gd name="connsiteY18" fmla="*/ 1188720 h 1188720"/>
                <a:gd name="connsiteX19" fmla="*/ 803434 w 957357"/>
                <a:gd name="connsiteY19" fmla="*/ 1147096 h 1188720"/>
                <a:gd name="connsiteX20" fmla="*/ 915829 w 957357"/>
                <a:gd name="connsiteY20" fmla="*/ 1034605 h 1188720"/>
                <a:gd name="connsiteX21" fmla="*/ 957358 w 957357"/>
                <a:gd name="connsiteY21" fmla="*/ 594360 h 1188720"/>
                <a:gd name="connsiteX22" fmla="*/ 915829 w 957357"/>
                <a:gd name="connsiteY22" fmla="*/ 154115 h 1188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57357" h="1188720">
                  <a:moveTo>
                    <a:pt x="915829" y="154115"/>
                  </a:moveTo>
                  <a:cubicBezTo>
                    <a:pt x="903542" y="95441"/>
                    <a:pt x="869347" y="56198"/>
                    <a:pt x="803434" y="41624"/>
                  </a:cubicBezTo>
                  <a:cubicBezTo>
                    <a:pt x="695992" y="14669"/>
                    <a:pt x="537020" y="0"/>
                    <a:pt x="363569" y="0"/>
                  </a:cubicBezTo>
                  <a:cubicBezTo>
                    <a:pt x="227457" y="0"/>
                    <a:pt x="100298" y="9049"/>
                    <a:pt x="0" y="25908"/>
                  </a:cubicBezTo>
                  <a:cubicBezTo>
                    <a:pt x="857" y="31432"/>
                    <a:pt x="1715" y="36957"/>
                    <a:pt x="2572" y="42577"/>
                  </a:cubicBezTo>
                  <a:cubicBezTo>
                    <a:pt x="101346" y="26003"/>
                    <a:pt x="228124" y="16859"/>
                    <a:pt x="363569" y="16859"/>
                  </a:cubicBezTo>
                  <a:cubicBezTo>
                    <a:pt x="536353" y="16859"/>
                    <a:pt x="695134" y="31718"/>
                    <a:pt x="799433" y="57912"/>
                  </a:cubicBezTo>
                  <a:lnTo>
                    <a:pt x="799909" y="57912"/>
                  </a:lnTo>
                  <a:cubicBezTo>
                    <a:pt x="856393" y="70580"/>
                    <a:pt x="887921" y="102108"/>
                    <a:pt x="899541" y="157544"/>
                  </a:cubicBezTo>
                  <a:lnTo>
                    <a:pt x="899541" y="158020"/>
                  </a:lnTo>
                  <a:cubicBezTo>
                    <a:pt x="924973" y="264509"/>
                    <a:pt x="940689" y="431768"/>
                    <a:pt x="940689" y="594455"/>
                  </a:cubicBezTo>
                  <a:cubicBezTo>
                    <a:pt x="940689" y="757142"/>
                    <a:pt x="924973" y="924306"/>
                    <a:pt x="899636" y="1030796"/>
                  </a:cubicBezTo>
                  <a:lnTo>
                    <a:pt x="899636" y="1031272"/>
                  </a:lnTo>
                  <a:cubicBezTo>
                    <a:pt x="888016" y="1086707"/>
                    <a:pt x="856393" y="1118330"/>
                    <a:pt x="799909" y="1130903"/>
                  </a:cubicBezTo>
                  <a:lnTo>
                    <a:pt x="799433" y="1130903"/>
                  </a:lnTo>
                  <a:cubicBezTo>
                    <a:pt x="695134" y="1157097"/>
                    <a:pt x="536353" y="1172051"/>
                    <a:pt x="363569" y="1172051"/>
                  </a:cubicBezTo>
                  <a:cubicBezTo>
                    <a:pt x="228124" y="1172051"/>
                    <a:pt x="101251" y="1162812"/>
                    <a:pt x="2477" y="1146334"/>
                  </a:cubicBezTo>
                  <a:cubicBezTo>
                    <a:pt x="1715" y="1151858"/>
                    <a:pt x="857" y="1157383"/>
                    <a:pt x="0" y="1162812"/>
                  </a:cubicBezTo>
                  <a:cubicBezTo>
                    <a:pt x="100394" y="1179671"/>
                    <a:pt x="227552" y="1188720"/>
                    <a:pt x="363569" y="1188720"/>
                  </a:cubicBezTo>
                  <a:cubicBezTo>
                    <a:pt x="537020" y="1188720"/>
                    <a:pt x="695992" y="1174052"/>
                    <a:pt x="803434" y="1147096"/>
                  </a:cubicBezTo>
                  <a:cubicBezTo>
                    <a:pt x="869442" y="1132427"/>
                    <a:pt x="903637" y="1093280"/>
                    <a:pt x="915829" y="1034605"/>
                  </a:cubicBezTo>
                  <a:cubicBezTo>
                    <a:pt x="940213" y="931831"/>
                    <a:pt x="957358" y="767906"/>
                    <a:pt x="957358" y="594360"/>
                  </a:cubicBezTo>
                  <a:cubicBezTo>
                    <a:pt x="957358" y="420815"/>
                    <a:pt x="940403" y="256794"/>
                    <a:pt x="915829" y="154115"/>
                  </a:cubicBezTo>
                  <a:close/>
                </a:path>
              </a:pathLst>
            </a:custGeom>
            <a:solidFill>
              <a:srgbClr val="FF62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" name="Forma Livre: Forma 7">
              <a:extLst>
                <a:ext uri="{FF2B5EF4-FFF2-40B4-BE49-F238E27FC236}">
                  <a16:creationId xmlns:a16="http://schemas.microsoft.com/office/drawing/2014/main" id="{1AF60FCE-0671-7E39-8531-D0B81D9D9E37}"/>
                </a:ext>
              </a:extLst>
            </p:cNvPr>
            <p:cNvSpPr/>
            <p:nvPr/>
          </p:nvSpPr>
          <p:spPr>
            <a:xfrm>
              <a:off x="7512846" y="719592"/>
              <a:ext cx="14001" cy="7524"/>
            </a:xfrm>
            <a:custGeom>
              <a:avLst/>
              <a:gdLst>
                <a:gd name="connsiteX0" fmla="*/ 286 w 14001"/>
                <a:gd name="connsiteY0" fmla="*/ 7525 h 7524"/>
                <a:gd name="connsiteX1" fmla="*/ 0 w 14001"/>
                <a:gd name="connsiteY1" fmla="*/ 5810 h 7524"/>
                <a:gd name="connsiteX2" fmla="*/ 14002 w 14001"/>
                <a:gd name="connsiteY2" fmla="*/ 0 h 7524"/>
                <a:gd name="connsiteX3" fmla="*/ 286 w 14001"/>
                <a:gd name="connsiteY3" fmla="*/ 7525 h 7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01" h="7524">
                  <a:moveTo>
                    <a:pt x="286" y="7525"/>
                  </a:moveTo>
                  <a:lnTo>
                    <a:pt x="0" y="5810"/>
                  </a:lnTo>
                  <a:cubicBezTo>
                    <a:pt x="4667" y="3810"/>
                    <a:pt x="9335" y="1905"/>
                    <a:pt x="14002" y="0"/>
                  </a:cubicBezTo>
                  <a:cubicBezTo>
                    <a:pt x="9525" y="2191"/>
                    <a:pt x="4953" y="4667"/>
                    <a:pt x="286" y="7525"/>
                  </a:cubicBezTo>
                  <a:close/>
                </a:path>
              </a:pathLst>
            </a:custGeom>
            <a:solidFill>
              <a:srgbClr val="FF62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" name="Forma Livre: Forma 8">
              <a:extLst>
                <a:ext uri="{FF2B5EF4-FFF2-40B4-BE49-F238E27FC236}">
                  <a16:creationId xmlns:a16="http://schemas.microsoft.com/office/drawing/2014/main" id="{C2D00D59-561D-CB45-D45D-A1FD60D235AE}"/>
                </a:ext>
              </a:extLst>
            </p:cNvPr>
            <p:cNvSpPr/>
            <p:nvPr/>
          </p:nvSpPr>
          <p:spPr>
            <a:xfrm>
              <a:off x="7527325" y="710352"/>
              <a:ext cx="22193" cy="9048"/>
            </a:xfrm>
            <a:custGeom>
              <a:avLst/>
              <a:gdLst>
                <a:gd name="connsiteX0" fmla="*/ 22193 w 22193"/>
                <a:gd name="connsiteY0" fmla="*/ 0 h 9048"/>
                <a:gd name="connsiteX1" fmla="*/ 0 w 22193"/>
                <a:gd name="connsiteY1" fmla="*/ 9049 h 9048"/>
                <a:gd name="connsiteX2" fmla="*/ 22193 w 22193"/>
                <a:gd name="connsiteY2" fmla="*/ 0 h 9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193" h="9048">
                  <a:moveTo>
                    <a:pt x="22193" y="0"/>
                  </a:moveTo>
                  <a:cubicBezTo>
                    <a:pt x="14764" y="3048"/>
                    <a:pt x="7429" y="6001"/>
                    <a:pt x="0" y="9049"/>
                  </a:cubicBezTo>
                  <a:cubicBezTo>
                    <a:pt x="8001" y="5239"/>
                    <a:pt x="15526" y="2286"/>
                    <a:pt x="22193" y="0"/>
                  </a:cubicBezTo>
                  <a:close/>
                </a:path>
              </a:pathLst>
            </a:custGeom>
            <a:solidFill>
              <a:srgbClr val="FF62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0" name="Forma Livre: Forma 9">
              <a:extLst>
                <a:ext uri="{FF2B5EF4-FFF2-40B4-BE49-F238E27FC236}">
                  <a16:creationId xmlns:a16="http://schemas.microsoft.com/office/drawing/2014/main" id="{B5052FA3-48AB-645A-3836-26DAFB182DD1}"/>
                </a:ext>
              </a:extLst>
            </p:cNvPr>
            <p:cNvSpPr/>
            <p:nvPr/>
          </p:nvSpPr>
          <p:spPr>
            <a:xfrm>
              <a:off x="7281294" y="716543"/>
              <a:ext cx="269652" cy="1136141"/>
            </a:xfrm>
            <a:custGeom>
              <a:avLst/>
              <a:gdLst>
                <a:gd name="connsiteX0" fmla="*/ 41529 w 269652"/>
                <a:gd name="connsiteY0" fmla="*/ 128207 h 1136141"/>
                <a:gd name="connsiteX1" fmla="*/ 0 w 269652"/>
                <a:gd name="connsiteY1" fmla="*/ 568166 h 1136141"/>
                <a:gd name="connsiteX2" fmla="*/ 41529 w 269652"/>
                <a:gd name="connsiteY2" fmla="*/ 1008126 h 1136141"/>
                <a:gd name="connsiteX3" fmla="*/ 153829 w 269652"/>
                <a:gd name="connsiteY3" fmla="*/ 1120521 h 1136141"/>
                <a:gd name="connsiteX4" fmla="*/ 230219 w 269652"/>
                <a:gd name="connsiteY4" fmla="*/ 1136142 h 1136141"/>
                <a:gd name="connsiteX5" fmla="*/ 269653 w 269652"/>
                <a:gd name="connsiteY5" fmla="*/ 568071 h 1136141"/>
                <a:gd name="connsiteX6" fmla="*/ 230219 w 269652"/>
                <a:gd name="connsiteY6" fmla="*/ 0 h 1136141"/>
                <a:gd name="connsiteX7" fmla="*/ 153829 w 269652"/>
                <a:gd name="connsiteY7" fmla="*/ 15716 h 1136141"/>
                <a:gd name="connsiteX8" fmla="*/ 41529 w 269652"/>
                <a:gd name="connsiteY8" fmla="*/ 128111 h 1136141"/>
                <a:gd name="connsiteX9" fmla="*/ 41529 w 269652"/>
                <a:gd name="connsiteY9" fmla="*/ 128111 h 1136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9652" h="1136141">
                  <a:moveTo>
                    <a:pt x="41529" y="128207"/>
                  </a:moveTo>
                  <a:cubicBezTo>
                    <a:pt x="17050" y="230886"/>
                    <a:pt x="0" y="394716"/>
                    <a:pt x="0" y="568166"/>
                  </a:cubicBezTo>
                  <a:cubicBezTo>
                    <a:pt x="0" y="741617"/>
                    <a:pt x="17145" y="905447"/>
                    <a:pt x="41529" y="1008126"/>
                  </a:cubicBezTo>
                  <a:cubicBezTo>
                    <a:pt x="53816" y="1066800"/>
                    <a:pt x="87916" y="1105948"/>
                    <a:pt x="153829" y="1120521"/>
                  </a:cubicBezTo>
                  <a:cubicBezTo>
                    <a:pt x="176975" y="1126331"/>
                    <a:pt x="202597" y="1131475"/>
                    <a:pt x="230219" y="1136142"/>
                  </a:cubicBezTo>
                  <a:cubicBezTo>
                    <a:pt x="254413" y="978408"/>
                    <a:pt x="269653" y="777526"/>
                    <a:pt x="269653" y="568071"/>
                  </a:cubicBezTo>
                  <a:cubicBezTo>
                    <a:pt x="269653" y="358616"/>
                    <a:pt x="254317" y="157734"/>
                    <a:pt x="230219" y="0"/>
                  </a:cubicBezTo>
                  <a:cubicBezTo>
                    <a:pt x="202597" y="4667"/>
                    <a:pt x="176975" y="9811"/>
                    <a:pt x="153829" y="15716"/>
                  </a:cubicBezTo>
                  <a:cubicBezTo>
                    <a:pt x="87821" y="30385"/>
                    <a:pt x="53626" y="69437"/>
                    <a:pt x="41529" y="128111"/>
                  </a:cubicBezTo>
                  <a:lnTo>
                    <a:pt x="41529" y="128111"/>
                  </a:lnTo>
                  <a:close/>
                </a:path>
              </a:pathLst>
            </a:custGeom>
            <a:solidFill>
              <a:schemeClr val="accent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316808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65AD9FDE-6DDD-774E-0E73-15D6223716E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Imagem 10" descr="Logotipo, nome da empresa&#10;&#10;Descrição gerada automaticamente">
            <a:extLst>
              <a:ext uri="{FF2B5EF4-FFF2-40B4-BE49-F238E27FC236}">
                <a16:creationId xmlns:a16="http://schemas.microsoft.com/office/drawing/2014/main" id="{2E7B8D59-6512-483E-5511-1C3EAE08A7B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639" y="1558110"/>
            <a:ext cx="871855" cy="871855"/>
          </a:xfrm>
          <a:prstGeom prst="rect">
            <a:avLst/>
          </a:prstGeom>
        </p:spPr>
      </p:pic>
      <p:sp>
        <p:nvSpPr>
          <p:cNvPr id="15" name="Espaço Reservado para Texto 7">
            <a:extLst>
              <a:ext uri="{FF2B5EF4-FFF2-40B4-BE49-F238E27FC236}">
                <a16:creationId xmlns:a16="http://schemas.microsoft.com/office/drawing/2014/main" id="{5E0AE41A-5E2A-71B5-D87E-DFDCA8FD1AB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5099" y="2742611"/>
            <a:ext cx="5117052" cy="137277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80000"/>
              </a:lnSpc>
              <a:buNone/>
              <a:defRPr lang="pt-BR" sz="5400" kern="1200" spc="0" dirty="0">
                <a:solidFill>
                  <a:schemeClr val="bg1"/>
                </a:solidFill>
                <a:latin typeface="Itau Display Pro XBold" panose="020B0803020204020204" pitchFamily="34" charset="0"/>
                <a:ea typeface="+mn-ea"/>
                <a:cs typeface="Itau Display Pro XBold" panose="020B0803020204020204" pitchFamily="34" charset="0"/>
              </a:defRPr>
            </a:lvl1pPr>
          </a:lstStyle>
          <a:p>
            <a:pPr lvl="0"/>
            <a:r>
              <a:rPr lang="pt-BR"/>
              <a:t>Nome do comitê</a:t>
            </a:r>
            <a:br>
              <a:rPr lang="pt-BR"/>
            </a:br>
            <a:r>
              <a:rPr lang="pt-BR"/>
              <a:t>Título 2 linhas</a:t>
            </a:r>
          </a:p>
        </p:txBody>
      </p:sp>
      <p:sp>
        <p:nvSpPr>
          <p:cNvPr id="17" name="Espaço Reservado para Texto 7">
            <a:extLst>
              <a:ext uri="{FF2B5EF4-FFF2-40B4-BE49-F238E27FC236}">
                <a16:creationId xmlns:a16="http://schemas.microsoft.com/office/drawing/2014/main" id="{5FE529BC-0CDF-EBBC-2B00-C7AA3767189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5099" y="4273925"/>
            <a:ext cx="5115600" cy="38961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pt-BR" sz="2400" b="0" kern="1200" spc="0" dirty="0">
                <a:solidFill>
                  <a:schemeClr val="bg1"/>
                </a:solidFill>
                <a:latin typeface="+mn-lt"/>
                <a:ea typeface="Itau Display Pro Light" panose="020B0403020204020204" pitchFamily="34" charset="0"/>
                <a:cs typeface="Itau Display Pro Light" panose="020B0403020204020204" pitchFamily="34" charset="0"/>
              </a:defRPr>
            </a:lvl1pPr>
          </a:lstStyle>
          <a:p>
            <a:pPr marL="0" lvl="0" algn="l" defTabSz="91441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/>
            </a:pPr>
            <a:r>
              <a:rPr lang="pt-BR" err="1"/>
              <a:t>Lorem</a:t>
            </a:r>
            <a:r>
              <a:rPr lang="pt-BR"/>
              <a:t> ipsum </a:t>
            </a:r>
            <a:r>
              <a:rPr lang="pt-BR" err="1"/>
              <a:t>dolor</a:t>
            </a:r>
            <a:r>
              <a:rPr lang="pt-BR"/>
              <a:t> </a:t>
            </a:r>
            <a:r>
              <a:rPr lang="pt-BR" err="1"/>
              <a:t>sit</a:t>
            </a:r>
            <a:r>
              <a:rPr lang="pt-BR"/>
              <a:t> </a:t>
            </a:r>
            <a:r>
              <a:rPr lang="pt-BR" err="1"/>
              <a:t>amet</a:t>
            </a:r>
            <a:endParaRPr lang="pt-BR"/>
          </a:p>
        </p:txBody>
      </p:sp>
      <p:sp>
        <p:nvSpPr>
          <p:cNvPr id="18" name="Espaço Reservado para Texto 7">
            <a:extLst>
              <a:ext uri="{FF2B5EF4-FFF2-40B4-BE49-F238E27FC236}">
                <a16:creationId xmlns:a16="http://schemas.microsoft.com/office/drawing/2014/main" id="{9FDD7536-6961-63E1-04FC-C764FCE1BDA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5099" y="4716782"/>
            <a:ext cx="5115600" cy="29967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kumimoji="0" lang="pt-BR" sz="1400" b="0" i="0" u="none" kern="1200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tau Text Pro Light" panose="020B0403020204020203" pitchFamily="34" charset="0"/>
                <a:ea typeface="Itau Text Pro Light" panose="020B0403020204020203" pitchFamily="34" charset="0"/>
                <a:cs typeface="Itau Text Pro Light" panose="020B0403020204020203" pitchFamily="34" charset="0"/>
              </a:defRPr>
            </a:lvl1pPr>
          </a:lstStyle>
          <a:p>
            <a:pPr marL="0" lvl="0" algn="l" defTabSz="91441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/>
            </a:pPr>
            <a:r>
              <a:rPr lang="pt-BR"/>
              <a:t>XX de XXXXXX de XXXX</a:t>
            </a:r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9EA97247-8E13-6ADF-F451-6C8301D59C9B}"/>
              </a:ext>
            </a:extLst>
          </p:cNvPr>
          <p:cNvGrpSpPr/>
          <p:nvPr userDrawn="1"/>
        </p:nvGrpSpPr>
        <p:grpSpPr>
          <a:xfrm rot="16200000">
            <a:off x="6334497" y="1446565"/>
            <a:ext cx="5672024" cy="5150846"/>
            <a:chOff x="6341653" y="318780"/>
            <a:chExt cx="2127122" cy="1931670"/>
          </a:xfrm>
        </p:grpSpPr>
        <p:sp>
          <p:nvSpPr>
            <p:cNvPr id="4" name="Forma Livre: Forma 3">
              <a:extLst>
                <a:ext uri="{FF2B5EF4-FFF2-40B4-BE49-F238E27FC236}">
                  <a16:creationId xmlns:a16="http://schemas.microsoft.com/office/drawing/2014/main" id="{B74DCCCE-89C8-4668-9091-E2F02B2E48CE}"/>
                </a:ext>
              </a:extLst>
            </p:cNvPr>
            <p:cNvSpPr/>
            <p:nvPr/>
          </p:nvSpPr>
          <p:spPr>
            <a:xfrm>
              <a:off x="6341653" y="318780"/>
              <a:ext cx="1172241" cy="1931670"/>
            </a:xfrm>
            <a:custGeom>
              <a:avLst/>
              <a:gdLst>
                <a:gd name="connsiteX0" fmla="*/ 1172242 w 1172241"/>
                <a:gd name="connsiteY0" fmla="*/ 1519809 h 1931670"/>
                <a:gd name="connsiteX1" fmla="*/ 1169861 w 1172241"/>
                <a:gd name="connsiteY1" fmla="*/ 1533906 h 1931670"/>
                <a:gd name="connsiteX2" fmla="*/ 1169194 w 1172241"/>
                <a:gd name="connsiteY2" fmla="*/ 1537621 h 1931670"/>
                <a:gd name="connsiteX3" fmla="*/ 1141762 w 1172241"/>
                <a:gd name="connsiteY3" fmla="*/ 1681258 h 1931670"/>
                <a:gd name="connsiteX4" fmla="*/ 958977 w 1172241"/>
                <a:gd name="connsiteY4" fmla="*/ 1864043 h 1931670"/>
                <a:gd name="connsiteX5" fmla="*/ 243650 w 1172241"/>
                <a:gd name="connsiteY5" fmla="*/ 1931670 h 1931670"/>
                <a:gd name="connsiteX6" fmla="*/ 37338 w 1172241"/>
                <a:gd name="connsiteY6" fmla="*/ 1927289 h 1931670"/>
                <a:gd name="connsiteX7" fmla="*/ 0 w 1172241"/>
                <a:gd name="connsiteY7" fmla="*/ 1925193 h 1931670"/>
                <a:gd name="connsiteX8" fmla="*/ 0 w 1172241"/>
                <a:gd name="connsiteY8" fmla="*/ 6477 h 1931670"/>
                <a:gd name="connsiteX9" fmla="*/ 37433 w 1172241"/>
                <a:gd name="connsiteY9" fmla="*/ 4382 h 1931670"/>
                <a:gd name="connsiteX10" fmla="*/ 243650 w 1172241"/>
                <a:gd name="connsiteY10" fmla="*/ 0 h 1931670"/>
                <a:gd name="connsiteX11" fmla="*/ 958977 w 1172241"/>
                <a:gd name="connsiteY11" fmla="*/ 67628 h 1931670"/>
                <a:gd name="connsiteX12" fmla="*/ 1141762 w 1172241"/>
                <a:gd name="connsiteY12" fmla="*/ 250412 h 1931670"/>
                <a:gd name="connsiteX13" fmla="*/ 1169765 w 1172241"/>
                <a:gd name="connsiteY13" fmla="*/ 397383 h 1931670"/>
                <a:gd name="connsiteX14" fmla="*/ 1169765 w 1172241"/>
                <a:gd name="connsiteY14" fmla="*/ 397764 h 1931670"/>
                <a:gd name="connsiteX15" fmla="*/ 1172147 w 1172241"/>
                <a:gd name="connsiteY15" fmla="*/ 411861 h 1931670"/>
                <a:gd name="connsiteX16" fmla="*/ 1096994 w 1172241"/>
                <a:gd name="connsiteY16" fmla="*/ 427292 h 1931670"/>
                <a:gd name="connsiteX17" fmla="*/ 995458 w 1172241"/>
                <a:gd name="connsiteY17" fmla="*/ 527399 h 1931670"/>
                <a:gd name="connsiteX18" fmla="*/ 995077 w 1172241"/>
                <a:gd name="connsiteY18" fmla="*/ 529304 h 1931670"/>
                <a:gd name="connsiteX19" fmla="*/ 953834 w 1172241"/>
                <a:gd name="connsiteY19" fmla="*/ 965930 h 1931670"/>
                <a:gd name="connsiteX20" fmla="*/ 995077 w 1172241"/>
                <a:gd name="connsiteY20" fmla="*/ 1402556 h 1931670"/>
                <a:gd name="connsiteX21" fmla="*/ 1096613 w 1172241"/>
                <a:gd name="connsiteY21" fmla="*/ 1504379 h 1931670"/>
                <a:gd name="connsiteX22" fmla="*/ 1172242 w 1172241"/>
                <a:gd name="connsiteY22" fmla="*/ 1519809 h 1931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72241" h="1931670">
                  <a:moveTo>
                    <a:pt x="1172242" y="1519809"/>
                  </a:moveTo>
                  <a:lnTo>
                    <a:pt x="1169861" y="1533906"/>
                  </a:lnTo>
                  <a:lnTo>
                    <a:pt x="1169194" y="1537621"/>
                  </a:lnTo>
                  <a:cubicBezTo>
                    <a:pt x="1161002" y="1590961"/>
                    <a:pt x="1151763" y="1639253"/>
                    <a:pt x="1141762" y="1681258"/>
                  </a:cubicBezTo>
                  <a:cubicBezTo>
                    <a:pt x="1121855" y="1776698"/>
                    <a:pt x="1066229" y="1840135"/>
                    <a:pt x="958977" y="1864043"/>
                  </a:cubicBezTo>
                  <a:cubicBezTo>
                    <a:pt x="784098" y="1907762"/>
                    <a:pt x="525780" y="1931670"/>
                    <a:pt x="243650" y="1931670"/>
                  </a:cubicBezTo>
                  <a:cubicBezTo>
                    <a:pt x="173069" y="1931670"/>
                    <a:pt x="104013" y="1930146"/>
                    <a:pt x="37338" y="1927289"/>
                  </a:cubicBezTo>
                  <a:lnTo>
                    <a:pt x="0" y="1925193"/>
                  </a:lnTo>
                  <a:lnTo>
                    <a:pt x="0" y="6477"/>
                  </a:lnTo>
                  <a:lnTo>
                    <a:pt x="37433" y="4382"/>
                  </a:lnTo>
                  <a:cubicBezTo>
                    <a:pt x="104013" y="1524"/>
                    <a:pt x="173069" y="0"/>
                    <a:pt x="243650" y="0"/>
                  </a:cubicBezTo>
                  <a:cubicBezTo>
                    <a:pt x="525685" y="0"/>
                    <a:pt x="784098" y="23908"/>
                    <a:pt x="958977" y="67628"/>
                  </a:cubicBezTo>
                  <a:cubicBezTo>
                    <a:pt x="1066229" y="91440"/>
                    <a:pt x="1121855" y="155067"/>
                    <a:pt x="1141762" y="250412"/>
                  </a:cubicBezTo>
                  <a:cubicBezTo>
                    <a:pt x="1151954" y="293275"/>
                    <a:pt x="1161383" y="342710"/>
                    <a:pt x="1169765" y="397383"/>
                  </a:cubicBezTo>
                  <a:lnTo>
                    <a:pt x="1169765" y="397764"/>
                  </a:lnTo>
                  <a:cubicBezTo>
                    <a:pt x="1169765" y="397764"/>
                    <a:pt x="1172147" y="411861"/>
                    <a:pt x="1172147" y="411861"/>
                  </a:cubicBezTo>
                  <a:cubicBezTo>
                    <a:pt x="1144619" y="416433"/>
                    <a:pt x="1119283" y="421672"/>
                    <a:pt x="1096994" y="427292"/>
                  </a:cubicBezTo>
                  <a:cubicBezTo>
                    <a:pt x="1039559" y="440055"/>
                    <a:pt x="1007459" y="471869"/>
                    <a:pt x="995458" y="527399"/>
                  </a:cubicBezTo>
                  <a:lnTo>
                    <a:pt x="995077" y="529304"/>
                  </a:lnTo>
                  <a:cubicBezTo>
                    <a:pt x="969645" y="635984"/>
                    <a:pt x="953834" y="803338"/>
                    <a:pt x="953834" y="965930"/>
                  </a:cubicBezTo>
                  <a:cubicBezTo>
                    <a:pt x="953834" y="1128522"/>
                    <a:pt x="969645" y="1295876"/>
                    <a:pt x="995077" y="1402556"/>
                  </a:cubicBezTo>
                  <a:cubicBezTo>
                    <a:pt x="1006888" y="1459325"/>
                    <a:pt x="1039082" y="1491520"/>
                    <a:pt x="1096613" y="1504379"/>
                  </a:cubicBezTo>
                  <a:cubicBezTo>
                    <a:pt x="1118807" y="1509903"/>
                    <a:pt x="1143476" y="1514951"/>
                    <a:pt x="1172242" y="1519809"/>
                  </a:cubicBezTo>
                  <a:close/>
                </a:path>
              </a:pathLst>
            </a:custGeom>
            <a:solidFill>
              <a:schemeClr val="accent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" name="Forma Livre: Forma 4">
              <a:extLst>
                <a:ext uri="{FF2B5EF4-FFF2-40B4-BE49-F238E27FC236}">
                  <a16:creationId xmlns:a16="http://schemas.microsoft.com/office/drawing/2014/main" id="{4F64E10F-FE39-03B2-15AA-13211A634A24}"/>
                </a:ext>
              </a:extLst>
            </p:cNvPr>
            <p:cNvSpPr/>
            <p:nvPr/>
          </p:nvSpPr>
          <p:spPr>
            <a:xfrm>
              <a:off x="7511418" y="690255"/>
              <a:ext cx="957357" cy="1188720"/>
            </a:xfrm>
            <a:custGeom>
              <a:avLst/>
              <a:gdLst>
                <a:gd name="connsiteX0" fmla="*/ 915829 w 957357"/>
                <a:gd name="connsiteY0" fmla="*/ 154115 h 1188720"/>
                <a:gd name="connsiteX1" fmla="*/ 803434 w 957357"/>
                <a:gd name="connsiteY1" fmla="*/ 41624 h 1188720"/>
                <a:gd name="connsiteX2" fmla="*/ 363569 w 957357"/>
                <a:gd name="connsiteY2" fmla="*/ 0 h 1188720"/>
                <a:gd name="connsiteX3" fmla="*/ 0 w 957357"/>
                <a:gd name="connsiteY3" fmla="*/ 25908 h 1188720"/>
                <a:gd name="connsiteX4" fmla="*/ 2572 w 957357"/>
                <a:gd name="connsiteY4" fmla="*/ 42577 h 1188720"/>
                <a:gd name="connsiteX5" fmla="*/ 363569 w 957357"/>
                <a:gd name="connsiteY5" fmla="*/ 16859 h 1188720"/>
                <a:gd name="connsiteX6" fmla="*/ 799433 w 957357"/>
                <a:gd name="connsiteY6" fmla="*/ 57912 h 1188720"/>
                <a:gd name="connsiteX7" fmla="*/ 799909 w 957357"/>
                <a:gd name="connsiteY7" fmla="*/ 57912 h 1188720"/>
                <a:gd name="connsiteX8" fmla="*/ 899541 w 957357"/>
                <a:gd name="connsiteY8" fmla="*/ 157544 h 1188720"/>
                <a:gd name="connsiteX9" fmla="*/ 899541 w 957357"/>
                <a:gd name="connsiteY9" fmla="*/ 158020 h 1188720"/>
                <a:gd name="connsiteX10" fmla="*/ 940689 w 957357"/>
                <a:gd name="connsiteY10" fmla="*/ 594455 h 1188720"/>
                <a:gd name="connsiteX11" fmla="*/ 899636 w 957357"/>
                <a:gd name="connsiteY11" fmla="*/ 1030796 h 1188720"/>
                <a:gd name="connsiteX12" fmla="*/ 899636 w 957357"/>
                <a:gd name="connsiteY12" fmla="*/ 1031272 h 1188720"/>
                <a:gd name="connsiteX13" fmla="*/ 799909 w 957357"/>
                <a:gd name="connsiteY13" fmla="*/ 1130903 h 1188720"/>
                <a:gd name="connsiteX14" fmla="*/ 799433 w 957357"/>
                <a:gd name="connsiteY14" fmla="*/ 1130903 h 1188720"/>
                <a:gd name="connsiteX15" fmla="*/ 363569 w 957357"/>
                <a:gd name="connsiteY15" fmla="*/ 1172051 h 1188720"/>
                <a:gd name="connsiteX16" fmla="*/ 2477 w 957357"/>
                <a:gd name="connsiteY16" fmla="*/ 1146334 h 1188720"/>
                <a:gd name="connsiteX17" fmla="*/ 0 w 957357"/>
                <a:gd name="connsiteY17" fmla="*/ 1162812 h 1188720"/>
                <a:gd name="connsiteX18" fmla="*/ 363569 w 957357"/>
                <a:gd name="connsiteY18" fmla="*/ 1188720 h 1188720"/>
                <a:gd name="connsiteX19" fmla="*/ 803434 w 957357"/>
                <a:gd name="connsiteY19" fmla="*/ 1147096 h 1188720"/>
                <a:gd name="connsiteX20" fmla="*/ 915829 w 957357"/>
                <a:gd name="connsiteY20" fmla="*/ 1034605 h 1188720"/>
                <a:gd name="connsiteX21" fmla="*/ 957358 w 957357"/>
                <a:gd name="connsiteY21" fmla="*/ 594360 h 1188720"/>
                <a:gd name="connsiteX22" fmla="*/ 915829 w 957357"/>
                <a:gd name="connsiteY22" fmla="*/ 154115 h 1188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57357" h="1188720">
                  <a:moveTo>
                    <a:pt x="915829" y="154115"/>
                  </a:moveTo>
                  <a:cubicBezTo>
                    <a:pt x="903542" y="95441"/>
                    <a:pt x="869347" y="56198"/>
                    <a:pt x="803434" y="41624"/>
                  </a:cubicBezTo>
                  <a:cubicBezTo>
                    <a:pt x="695992" y="14669"/>
                    <a:pt x="537020" y="0"/>
                    <a:pt x="363569" y="0"/>
                  </a:cubicBezTo>
                  <a:cubicBezTo>
                    <a:pt x="227457" y="0"/>
                    <a:pt x="100298" y="9049"/>
                    <a:pt x="0" y="25908"/>
                  </a:cubicBezTo>
                  <a:cubicBezTo>
                    <a:pt x="857" y="31432"/>
                    <a:pt x="1715" y="36957"/>
                    <a:pt x="2572" y="42577"/>
                  </a:cubicBezTo>
                  <a:cubicBezTo>
                    <a:pt x="101346" y="26003"/>
                    <a:pt x="228124" y="16859"/>
                    <a:pt x="363569" y="16859"/>
                  </a:cubicBezTo>
                  <a:cubicBezTo>
                    <a:pt x="536353" y="16859"/>
                    <a:pt x="695134" y="31718"/>
                    <a:pt x="799433" y="57912"/>
                  </a:cubicBezTo>
                  <a:lnTo>
                    <a:pt x="799909" y="57912"/>
                  </a:lnTo>
                  <a:cubicBezTo>
                    <a:pt x="856393" y="70580"/>
                    <a:pt x="887921" y="102108"/>
                    <a:pt x="899541" y="157544"/>
                  </a:cubicBezTo>
                  <a:lnTo>
                    <a:pt x="899541" y="158020"/>
                  </a:lnTo>
                  <a:cubicBezTo>
                    <a:pt x="924973" y="264509"/>
                    <a:pt x="940689" y="431768"/>
                    <a:pt x="940689" y="594455"/>
                  </a:cubicBezTo>
                  <a:cubicBezTo>
                    <a:pt x="940689" y="757142"/>
                    <a:pt x="924973" y="924306"/>
                    <a:pt x="899636" y="1030796"/>
                  </a:cubicBezTo>
                  <a:lnTo>
                    <a:pt x="899636" y="1031272"/>
                  </a:lnTo>
                  <a:cubicBezTo>
                    <a:pt x="888016" y="1086707"/>
                    <a:pt x="856393" y="1118330"/>
                    <a:pt x="799909" y="1130903"/>
                  </a:cubicBezTo>
                  <a:lnTo>
                    <a:pt x="799433" y="1130903"/>
                  </a:lnTo>
                  <a:cubicBezTo>
                    <a:pt x="695134" y="1157097"/>
                    <a:pt x="536353" y="1172051"/>
                    <a:pt x="363569" y="1172051"/>
                  </a:cubicBezTo>
                  <a:cubicBezTo>
                    <a:pt x="228124" y="1172051"/>
                    <a:pt x="101251" y="1162812"/>
                    <a:pt x="2477" y="1146334"/>
                  </a:cubicBezTo>
                  <a:cubicBezTo>
                    <a:pt x="1715" y="1151858"/>
                    <a:pt x="857" y="1157383"/>
                    <a:pt x="0" y="1162812"/>
                  </a:cubicBezTo>
                  <a:cubicBezTo>
                    <a:pt x="100394" y="1179671"/>
                    <a:pt x="227552" y="1188720"/>
                    <a:pt x="363569" y="1188720"/>
                  </a:cubicBezTo>
                  <a:cubicBezTo>
                    <a:pt x="537020" y="1188720"/>
                    <a:pt x="695992" y="1174052"/>
                    <a:pt x="803434" y="1147096"/>
                  </a:cubicBezTo>
                  <a:cubicBezTo>
                    <a:pt x="869442" y="1132427"/>
                    <a:pt x="903637" y="1093280"/>
                    <a:pt x="915829" y="1034605"/>
                  </a:cubicBezTo>
                  <a:cubicBezTo>
                    <a:pt x="940213" y="931831"/>
                    <a:pt x="957358" y="767906"/>
                    <a:pt x="957358" y="594360"/>
                  </a:cubicBezTo>
                  <a:cubicBezTo>
                    <a:pt x="957358" y="420815"/>
                    <a:pt x="940403" y="256794"/>
                    <a:pt x="915829" y="154115"/>
                  </a:cubicBezTo>
                  <a:close/>
                </a:path>
              </a:pathLst>
            </a:custGeom>
            <a:solidFill>
              <a:srgbClr val="FF62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" name="Forma Livre: Forma 8">
              <a:extLst>
                <a:ext uri="{FF2B5EF4-FFF2-40B4-BE49-F238E27FC236}">
                  <a16:creationId xmlns:a16="http://schemas.microsoft.com/office/drawing/2014/main" id="{42929D9F-25DB-1E88-47ED-1B5E5F647DF5}"/>
                </a:ext>
              </a:extLst>
            </p:cNvPr>
            <p:cNvSpPr/>
            <p:nvPr/>
          </p:nvSpPr>
          <p:spPr>
            <a:xfrm>
              <a:off x="7512846" y="719592"/>
              <a:ext cx="14001" cy="7524"/>
            </a:xfrm>
            <a:custGeom>
              <a:avLst/>
              <a:gdLst>
                <a:gd name="connsiteX0" fmla="*/ 286 w 14001"/>
                <a:gd name="connsiteY0" fmla="*/ 7525 h 7524"/>
                <a:gd name="connsiteX1" fmla="*/ 0 w 14001"/>
                <a:gd name="connsiteY1" fmla="*/ 5810 h 7524"/>
                <a:gd name="connsiteX2" fmla="*/ 14002 w 14001"/>
                <a:gd name="connsiteY2" fmla="*/ 0 h 7524"/>
                <a:gd name="connsiteX3" fmla="*/ 286 w 14001"/>
                <a:gd name="connsiteY3" fmla="*/ 7525 h 7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01" h="7524">
                  <a:moveTo>
                    <a:pt x="286" y="7525"/>
                  </a:moveTo>
                  <a:lnTo>
                    <a:pt x="0" y="5810"/>
                  </a:lnTo>
                  <a:cubicBezTo>
                    <a:pt x="4667" y="3810"/>
                    <a:pt x="9335" y="1905"/>
                    <a:pt x="14002" y="0"/>
                  </a:cubicBezTo>
                  <a:cubicBezTo>
                    <a:pt x="9525" y="2191"/>
                    <a:pt x="4953" y="4667"/>
                    <a:pt x="286" y="7525"/>
                  </a:cubicBezTo>
                  <a:close/>
                </a:path>
              </a:pathLst>
            </a:custGeom>
            <a:solidFill>
              <a:srgbClr val="FF62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0" name="Forma Livre: Forma 9">
              <a:extLst>
                <a:ext uri="{FF2B5EF4-FFF2-40B4-BE49-F238E27FC236}">
                  <a16:creationId xmlns:a16="http://schemas.microsoft.com/office/drawing/2014/main" id="{F693DB22-3886-2EBA-F29D-D7DD981A42D8}"/>
                </a:ext>
              </a:extLst>
            </p:cNvPr>
            <p:cNvSpPr/>
            <p:nvPr/>
          </p:nvSpPr>
          <p:spPr>
            <a:xfrm>
              <a:off x="7527325" y="710352"/>
              <a:ext cx="22193" cy="9048"/>
            </a:xfrm>
            <a:custGeom>
              <a:avLst/>
              <a:gdLst>
                <a:gd name="connsiteX0" fmla="*/ 22193 w 22193"/>
                <a:gd name="connsiteY0" fmla="*/ 0 h 9048"/>
                <a:gd name="connsiteX1" fmla="*/ 0 w 22193"/>
                <a:gd name="connsiteY1" fmla="*/ 9049 h 9048"/>
                <a:gd name="connsiteX2" fmla="*/ 22193 w 22193"/>
                <a:gd name="connsiteY2" fmla="*/ 0 h 9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193" h="9048">
                  <a:moveTo>
                    <a:pt x="22193" y="0"/>
                  </a:moveTo>
                  <a:cubicBezTo>
                    <a:pt x="14764" y="3048"/>
                    <a:pt x="7429" y="6001"/>
                    <a:pt x="0" y="9049"/>
                  </a:cubicBezTo>
                  <a:cubicBezTo>
                    <a:pt x="8001" y="5239"/>
                    <a:pt x="15526" y="2286"/>
                    <a:pt x="22193" y="0"/>
                  </a:cubicBezTo>
                  <a:close/>
                </a:path>
              </a:pathLst>
            </a:custGeom>
            <a:solidFill>
              <a:srgbClr val="FF62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2" name="Forma Livre: Forma 11">
              <a:extLst>
                <a:ext uri="{FF2B5EF4-FFF2-40B4-BE49-F238E27FC236}">
                  <a16:creationId xmlns:a16="http://schemas.microsoft.com/office/drawing/2014/main" id="{3565A43B-BC5A-7662-7421-B62BACDDD94C}"/>
                </a:ext>
              </a:extLst>
            </p:cNvPr>
            <p:cNvSpPr/>
            <p:nvPr/>
          </p:nvSpPr>
          <p:spPr>
            <a:xfrm>
              <a:off x="7281294" y="716543"/>
              <a:ext cx="269652" cy="1136141"/>
            </a:xfrm>
            <a:custGeom>
              <a:avLst/>
              <a:gdLst>
                <a:gd name="connsiteX0" fmla="*/ 41529 w 269652"/>
                <a:gd name="connsiteY0" fmla="*/ 128207 h 1136141"/>
                <a:gd name="connsiteX1" fmla="*/ 0 w 269652"/>
                <a:gd name="connsiteY1" fmla="*/ 568166 h 1136141"/>
                <a:gd name="connsiteX2" fmla="*/ 41529 w 269652"/>
                <a:gd name="connsiteY2" fmla="*/ 1008126 h 1136141"/>
                <a:gd name="connsiteX3" fmla="*/ 153829 w 269652"/>
                <a:gd name="connsiteY3" fmla="*/ 1120521 h 1136141"/>
                <a:gd name="connsiteX4" fmla="*/ 230219 w 269652"/>
                <a:gd name="connsiteY4" fmla="*/ 1136142 h 1136141"/>
                <a:gd name="connsiteX5" fmla="*/ 269653 w 269652"/>
                <a:gd name="connsiteY5" fmla="*/ 568071 h 1136141"/>
                <a:gd name="connsiteX6" fmla="*/ 230219 w 269652"/>
                <a:gd name="connsiteY6" fmla="*/ 0 h 1136141"/>
                <a:gd name="connsiteX7" fmla="*/ 153829 w 269652"/>
                <a:gd name="connsiteY7" fmla="*/ 15716 h 1136141"/>
                <a:gd name="connsiteX8" fmla="*/ 41529 w 269652"/>
                <a:gd name="connsiteY8" fmla="*/ 128111 h 1136141"/>
                <a:gd name="connsiteX9" fmla="*/ 41529 w 269652"/>
                <a:gd name="connsiteY9" fmla="*/ 128111 h 1136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9652" h="1136141">
                  <a:moveTo>
                    <a:pt x="41529" y="128207"/>
                  </a:moveTo>
                  <a:cubicBezTo>
                    <a:pt x="17050" y="230886"/>
                    <a:pt x="0" y="394716"/>
                    <a:pt x="0" y="568166"/>
                  </a:cubicBezTo>
                  <a:cubicBezTo>
                    <a:pt x="0" y="741617"/>
                    <a:pt x="17145" y="905447"/>
                    <a:pt x="41529" y="1008126"/>
                  </a:cubicBezTo>
                  <a:cubicBezTo>
                    <a:pt x="53816" y="1066800"/>
                    <a:pt x="87916" y="1105948"/>
                    <a:pt x="153829" y="1120521"/>
                  </a:cubicBezTo>
                  <a:cubicBezTo>
                    <a:pt x="176975" y="1126331"/>
                    <a:pt x="202597" y="1131475"/>
                    <a:pt x="230219" y="1136142"/>
                  </a:cubicBezTo>
                  <a:cubicBezTo>
                    <a:pt x="254413" y="978408"/>
                    <a:pt x="269653" y="777526"/>
                    <a:pt x="269653" y="568071"/>
                  </a:cubicBezTo>
                  <a:cubicBezTo>
                    <a:pt x="269653" y="358616"/>
                    <a:pt x="254317" y="157734"/>
                    <a:pt x="230219" y="0"/>
                  </a:cubicBezTo>
                  <a:cubicBezTo>
                    <a:pt x="202597" y="4667"/>
                    <a:pt x="176975" y="9811"/>
                    <a:pt x="153829" y="15716"/>
                  </a:cubicBezTo>
                  <a:cubicBezTo>
                    <a:pt x="87821" y="30385"/>
                    <a:pt x="53626" y="69437"/>
                    <a:pt x="41529" y="128111"/>
                  </a:cubicBezTo>
                  <a:lnTo>
                    <a:pt x="41529" y="128111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3181351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CF27E0-7F72-FC88-75B0-BF493A722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DDEECEB-0B76-B9F2-BB27-49F079FDF1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23E5FD5-8EBE-A677-2B3A-133F07ACE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BD609-7743-496D-AA8D-C6C0CA004553}" type="datetimeFigureOut">
              <a:rPr lang="pt-BR" smtClean="0"/>
              <a:t>05/10/2025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6BDC445-6E26-E56C-0A2C-7466C1526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1FA8C97-001B-4851-A0DA-C2EFC70E44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65CC0-DEC5-424E-8327-36DD5B2386C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7421525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F2E58F2B-688A-F357-82A0-4BBDF2BD52B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Imagem 3" descr="Logotipo, nome da empresa&#10;&#10;Descrição gerada automaticamente">
            <a:extLst>
              <a:ext uri="{FF2B5EF4-FFF2-40B4-BE49-F238E27FC236}">
                <a16:creationId xmlns:a16="http://schemas.microsoft.com/office/drawing/2014/main" id="{313D7572-108C-967B-10CB-1652A0280A2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200" y="5637023"/>
            <a:ext cx="723477" cy="723477"/>
          </a:xfrm>
          <a:prstGeom prst="rect">
            <a:avLst/>
          </a:prstGeom>
        </p:spPr>
      </p:pic>
      <p:pic>
        <p:nvPicPr>
          <p:cNvPr id="8" name="Gráfico 7">
            <a:extLst>
              <a:ext uri="{FF2B5EF4-FFF2-40B4-BE49-F238E27FC236}">
                <a16:creationId xmlns:a16="http://schemas.microsoft.com/office/drawing/2014/main" id="{C2D7B8AA-FACB-05D5-D761-DD1E7B94037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3093" y="693175"/>
            <a:ext cx="10145815" cy="6180065"/>
          </a:xfrm>
          <a:prstGeom prst="rect">
            <a:avLst/>
          </a:prstGeom>
        </p:spPr>
      </p:pic>
      <p:sp>
        <p:nvSpPr>
          <p:cNvPr id="9" name="Espaço Reservado para Texto 7">
            <a:extLst>
              <a:ext uri="{FF2B5EF4-FFF2-40B4-BE49-F238E27FC236}">
                <a16:creationId xmlns:a16="http://schemas.microsoft.com/office/drawing/2014/main" id="{60899AB6-8075-42C7-0A6F-9E3BD013FB7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691641" y="2941321"/>
            <a:ext cx="8808720" cy="746977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buNone/>
              <a:defRPr lang="pt-BR" sz="5400" kern="1200" spc="0" dirty="0">
                <a:solidFill>
                  <a:schemeClr val="bg1"/>
                </a:solidFill>
                <a:latin typeface="Itau Display Pro XBold" panose="020B0803020204020204" pitchFamily="34" charset="0"/>
                <a:ea typeface="+mn-ea"/>
                <a:cs typeface="Itau Display Pro XBold" panose="020B0803020204020204" pitchFamily="34" charset="0"/>
              </a:defRPr>
            </a:lvl1pPr>
          </a:lstStyle>
          <a:p>
            <a:pPr lvl="0"/>
            <a:r>
              <a:rPr lang="pt-BR"/>
              <a:t>Nome do comitê 1 linha</a:t>
            </a:r>
          </a:p>
        </p:txBody>
      </p:sp>
      <p:sp>
        <p:nvSpPr>
          <p:cNvPr id="10" name="Espaço Reservado para Texto 7">
            <a:extLst>
              <a:ext uri="{FF2B5EF4-FFF2-40B4-BE49-F238E27FC236}">
                <a16:creationId xmlns:a16="http://schemas.microsoft.com/office/drawing/2014/main" id="{572CDE7F-F4B2-48E3-0377-EF36C5C3D16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38200" y="4291396"/>
            <a:ext cx="5115600" cy="389614"/>
          </a:xfrm>
          <a:prstGeom prst="rect">
            <a:avLst/>
          </a:prstGeom>
        </p:spPr>
        <p:txBody>
          <a:bodyPr/>
          <a:lstStyle>
            <a:lvl1pPr>
              <a:defRPr lang="pt-BR" sz="2400" spc="0" dirty="0">
                <a:solidFill>
                  <a:schemeClr val="bg1"/>
                </a:solidFill>
                <a:latin typeface="+mn-lt"/>
                <a:cs typeface="Itau Display Pro XBold" panose="020B0803020204020204" pitchFamily="34" charset="0"/>
              </a:defRPr>
            </a:lvl1pPr>
          </a:lstStyle>
          <a:p>
            <a:pPr marL="0" lvl="0" indent="0" algn="ctr">
              <a:lnSpc>
                <a:spcPct val="80000"/>
              </a:lnSpc>
              <a:buNone/>
            </a:pPr>
            <a:r>
              <a:rPr lang="pt-BR" err="1"/>
              <a:t>Lorem</a:t>
            </a:r>
            <a:r>
              <a:rPr lang="pt-BR"/>
              <a:t> ipsum </a:t>
            </a:r>
            <a:r>
              <a:rPr lang="pt-BR" err="1"/>
              <a:t>dolor</a:t>
            </a:r>
            <a:r>
              <a:rPr lang="pt-BR"/>
              <a:t> </a:t>
            </a:r>
            <a:r>
              <a:rPr lang="pt-BR" err="1"/>
              <a:t>sit</a:t>
            </a:r>
            <a:r>
              <a:rPr lang="pt-BR"/>
              <a:t> </a:t>
            </a:r>
            <a:r>
              <a:rPr lang="pt-BR" err="1"/>
              <a:t>amet</a:t>
            </a:r>
            <a:endParaRPr lang="pt-BR"/>
          </a:p>
        </p:txBody>
      </p:sp>
      <p:sp>
        <p:nvSpPr>
          <p:cNvPr id="11" name="Espaço Reservado para Texto 7">
            <a:extLst>
              <a:ext uri="{FF2B5EF4-FFF2-40B4-BE49-F238E27FC236}">
                <a16:creationId xmlns:a16="http://schemas.microsoft.com/office/drawing/2014/main" id="{07B15EFD-5861-AE24-889F-46FB396BAB9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38200" y="4734253"/>
            <a:ext cx="5115600" cy="299671"/>
          </a:xfrm>
          <a:prstGeom prst="rect">
            <a:avLst/>
          </a:prstGeom>
        </p:spPr>
        <p:txBody>
          <a:bodyPr/>
          <a:lstStyle>
            <a:lvl1pPr>
              <a:defRPr lang="pt-BR" sz="1400" spc="0" dirty="0">
                <a:solidFill>
                  <a:schemeClr val="bg1"/>
                </a:solidFill>
                <a:latin typeface="Itau Display Pro Light" panose="020B0403020204020204" pitchFamily="34" charset="0"/>
                <a:cs typeface="Itau Display Pro Light" panose="020B0403020204020204" pitchFamily="34" charset="0"/>
              </a:defRPr>
            </a:lvl1pPr>
          </a:lstStyle>
          <a:p>
            <a:pPr marL="0" lvl="0" indent="0" algn="ctr">
              <a:lnSpc>
                <a:spcPct val="80000"/>
              </a:lnSpc>
              <a:buNone/>
            </a:pPr>
            <a:r>
              <a:rPr lang="pt-BR"/>
              <a:t>XX de XXXXXX de XXXX</a:t>
            </a:r>
          </a:p>
        </p:txBody>
      </p:sp>
    </p:spTree>
    <p:extLst>
      <p:ext uri="{BB962C8B-B14F-4D97-AF65-F5344CB8AC3E}">
        <p14:creationId xmlns:p14="http://schemas.microsoft.com/office/powerpoint/2010/main" val="1673629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CC75C579-DC99-C6B7-1187-41C2D3921DC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Imagem 3" descr="Logotipo, nome da empresa&#10;&#10;Descrição gerada automaticamente">
            <a:extLst>
              <a:ext uri="{FF2B5EF4-FFF2-40B4-BE49-F238E27FC236}">
                <a16:creationId xmlns:a16="http://schemas.microsoft.com/office/drawing/2014/main" id="{13343708-F3B7-4557-6AAC-295B9E32CE5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200" y="5637023"/>
            <a:ext cx="723477" cy="723477"/>
          </a:xfrm>
          <a:prstGeom prst="rect">
            <a:avLst/>
          </a:prstGeom>
        </p:spPr>
      </p:pic>
      <p:grpSp>
        <p:nvGrpSpPr>
          <p:cNvPr id="8" name="Agrupar">
            <a:extLst>
              <a:ext uri="{FF2B5EF4-FFF2-40B4-BE49-F238E27FC236}">
                <a16:creationId xmlns:a16="http://schemas.microsoft.com/office/drawing/2014/main" id="{FD067D77-505D-137D-77D8-29226582F669}"/>
              </a:ext>
            </a:extLst>
          </p:cNvPr>
          <p:cNvGrpSpPr/>
          <p:nvPr userDrawn="1"/>
        </p:nvGrpSpPr>
        <p:grpSpPr>
          <a:xfrm>
            <a:off x="5733200" y="5637008"/>
            <a:ext cx="723477" cy="723492"/>
            <a:chOff x="0" y="0"/>
            <a:chExt cx="1270000" cy="1270026"/>
          </a:xfrm>
        </p:grpSpPr>
        <p:sp>
          <p:nvSpPr>
            <p:cNvPr id="9" name="Forma">
              <a:extLst>
                <a:ext uri="{FF2B5EF4-FFF2-40B4-BE49-F238E27FC236}">
                  <a16:creationId xmlns:a16="http://schemas.microsoft.com/office/drawing/2014/main" id="{5D5C0F89-EE43-EFC8-9733-5C3ED387FA96}"/>
                </a:ext>
              </a:extLst>
            </p:cNvPr>
            <p:cNvSpPr/>
            <p:nvPr/>
          </p:nvSpPr>
          <p:spPr>
            <a:xfrm>
              <a:off x="609248" y="854398"/>
              <a:ext cx="101793" cy="833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1602"/>
                  </a:moveTo>
                  <a:cubicBezTo>
                    <a:pt x="0" y="18281"/>
                    <a:pt x="3775" y="21600"/>
                    <a:pt x="9888" y="21600"/>
                  </a:cubicBezTo>
                  <a:cubicBezTo>
                    <a:pt x="16779" y="21600"/>
                    <a:pt x="21600" y="15563"/>
                    <a:pt x="21600" y="6836"/>
                  </a:cubicBezTo>
                  <a:lnTo>
                    <a:pt x="21600" y="321"/>
                  </a:lnTo>
                  <a:cubicBezTo>
                    <a:pt x="20694" y="157"/>
                    <a:pt x="18222" y="0"/>
                    <a:pt x="16656" y="0"/>
                  </a:cubicBezTo>
                  <a:cubicBezTo>
                    <a:pt x="5996" y="0"/>
                    <a:pt x="11" y="3968"/>
                    <a:pt x="11" y="11589"/>
                  </a:cubicBezTo>
                  <a:lnTo>
                    <a:pt x="0" y="11602"/>
                  </a:lnTo>
                  <a:close/>
                </a:path>
              </a:pathLst>
            </a:custGeom>
            <a:solidFill>
              <a:srgbClr val="000D3C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 defTabSz="825500" hangingPunct="0"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3200" kern="0">
                <a:solidFill>
                  <a:srgbClr val="FFFFFF"/>
                </a:solidFill>
                <a:latin typeface="Helvetica Neue Medium"/>
                <a:sym typeface="Helvetica Neue Medium"/>
              </a:endParaRPr>
            </a:p>
          </p:txBody>
        </p:sp>
        <p:sp>
          <p:nvSpPr>
            <p:cNvPr id="10" name="Forma">
              <a:extLst>
                <a:ext uri="{FF2B5EF4-FFF2-40B4-BE49-F238E27FC236}">
                  <a16:creationId xmlns:a16="http://schemas.microsoft.com/office/drawing/2014/main" id="{C7D3B79C-4654-FBDF-1147-D7F95CBA2ABF}"/>
                </a:ext>
              </a:extLst>
            </p:cNvPr>
            <p:cNvSpPr/>
            <p:nvPr/>
          </p:nvSpPr>
          <p:spPr>
            <a:xfrm>
              <a:off x="0" y="0"/>
              <a:ext cx="1270000" cy="12700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845" y="2799"/>
                  </a:moveTo>
                  <a:cubicBezTo>
                    <a:pt x="20623" y="1733"/>
                    <a:pt x="20001" y="1022"/>
                    <a:pt x="18801" y="755"/>
                  </a:cubicBezTo>
                  <a:cubicBezTo>
                    <a:pt x="16845" y="267"/>
                    <a:pt x="13956" y="0"/>
                    <a:pt x="10800" y="0"/>
                  </a:cubicBezTo>
                  <a:cubicBezTo>
                    <a:pt x="7645" y="0"/>
                    <a:pt x="4755" y="267"/>
                    <a:pt x="2800" y="755"/>
                  </a:cubicBezTo>
                  <a:cubicBezTo>
                    <a:pt x="1599" y="1022"/>
                    <a:pt x="978" y="1733"/>
                    <a:pt x="755" y="2799"/>
                  </a:cubicBezTo>
                  <a:cubicBezTo>
                    <a:pt x="311" y="4667"/>
                    <a:pt x="0" y="7644"/>
                    <a:pt x="0" y="10800"/>
                  </a:cubicBezTo>
                  <a:cubicBezTo>
                    <a:pt x="0" y="13956"/>
                    <a:pt x="311" y="16933"/>
                    <a:pt x="755" y="18801"/>
                  </a:cubicBezTo>
                  <a:cubicBezTo>
                    <a:pt x="978" y="19867"/>
                    <a:pt x="1599" y="20578"/>
                    <a:pt x="2800" y="20845"/>
                  </a:cubicBezTo>
                  <a:cubicBezTo>
                    <a:pt x="4755" y="21334"/>
                    <a:pt x="7645" y="21600"/>
                    <a:pt x="10800" y="21600"/>
                  </a:cubicBezTo>
                  <a:cubicBezTo>
                    <a:pt x="13955" y="21600"/>
                    <a:pt x="16845" y="21333"/>
                    <a:pt x="18800" y="20845"/>
                  </a:cubicBezTo>
                  <a:cubicBezTo>
                    <a:pt x="20001" y="20578"/>
                    <a:pt x="20622" y="19867"/>
                    <a:pt x="20845" y="18801"/>
                  </a:cubicBezTo>
                  <a:cubicBezTo>
                    <a:pt x="21289" y="16933"/>
                    <a:pt x="21600" y="13956"/>
                    <a:pt x="21600" y="10800"/>
                  </a:cubicBezTo>
                  <a:cubicBezTo>
                    <a:pt x="21600" y="7645"/>
                    <a:pt x="21289" y="4667"/>
                    <a:pt x="20845" y="2800"/>
                  </a:cubicBezTo>
                  <a:moveTo>
                    <a:pt x="15565" y="9903"/>
                  </a:moveTo>
                  <a:lnTo>
                    <a:pt x="18202" y="9434"/>
                  </a:lnTo>
                  <a:lnTo>
                    <a:pt x="18202" y="10811"/>
                  </a:lnTo>
                  <a:lnTo>
                    <a:pt x="15565" y="10811"/>
                  </a:lnTo>
                  <a:lnTo>
                    <a:pt x="15565" y="9903"/>
                  </a:lnTo>
                  <a:close/>
                  <a:moveTo>
                    <a:pt x="3972" y="16950"/>
                  </a:moveTo>
                  <a:lnTo>
                    <a:pt x="2388" y="16950"/>
                  </a:lnTo>
                  <a:lnTo>
                    <a:pt x="2388" y="11539"/>
                  </a:lnTo>
                  <a:lnTo>
                    <a:pt x="3972" y="11539"/>
                  </a:lnTo>
                  <a:lnTo>
                    <a:pt x="3972" y="16950"/>
                  </a:lnTo>
                  <a:close/>
                  <a:moveTo>
                    <a:pt x="3180" y="10977"/>
                  </a:moveTo>
                  <a:cubicBezTo>
                    <a:pt x="2628" y="10977"/>
                    <a:pt x="2242" y="10612"/>
                    <a:pt x="2242" y="10070"/>
                  </a:cubicBezTo>
                  <a:cubicBezTo>
                    <a:pt x="2242" y="9527"/>
                    <a:pt x="2628" y="9162"/>
                    <a:pt x="3180" y="9162"/>
                  </a:cubicBezTo>
                  <a:cubicBezTo>
                    <a:pt x="3732" y="9162"/>
                    <a:pt x="4119" y="9527"/>
                    <a:pt x="4119" y="10070"/>
                  </a:cubicBezTo>
                  <a:cubicBezTo>
                    <a:pt x="4119" y="10612"/>
                    <a:pt x="3733" y="10977"/>
                    <a:pt x="3180" y="10977"/>
                  </a:cubicBezTo>
                  <a:moveTo>
                    <a:pt x="8330" y="12770"/>
                  </a:moveTo>
                  <a:lnTo>
                    <a:pt x="6954" y="12770"/>
                  </a:lnTo>
                  <a:lnTo>
                    <a:pt x="6954" y="14980"/>
                  </a:lnTo>
                  <a:cubicBezTo>
                    <a:pt x="6954" y="15553"/>
                    <a:pt x="7184" y="15804"/>
                    <a:pt x="7694" y="15804"/>
                  </a:cubicBezTo>
                  <a:cubicBezTo>
                    <a:pt x="7934" y="15804"/>
                    <a:pt x="8142" y="15772"/>
                    <a:pt x="8256" y="15742"/>
                  </a:cubicBezTo>
                  <a:lnTo>
                    <a:pt x="8256" y="16951"/>
                  </a:lnTo>
                  <a:cubicBezTo>
                    <a:pt x="8079" y="17003"/>
                    <a:pt x="7715" y="17055"/>
                    <a:pt x="7277" y="17055"/>
                  </a:cubicBezTo>
                  <a:cubicBezTo>
                    <a:pt x="6057" y="17055"/>
                    <a:pt x="5368" y="16399"/>
                    <a:pt x="5368" y="15085"/>
                  </a:cubicBezTo>
                  <a:lnTo>
                    <a:pt x="5368" y="12771"/>
                  </a:lnTo>
                  <a:lnTo>
                    <a:pt x="4576" y="12771"/>
                  </a:lnTo>
                  <a:lnTo>
                    <a:pt x="4576" y="11542"/>
                  </a:lnTo>
                  <a:lnTo>
                    <a:pt x="5368" y="11542"/>
                  </a:lnTo>
                  <a:lnTo>
                    <a:pt x="5368" y="10187"/>
                  </a:lnTo>
                  <a:lnTo>
                    <a:pt x="6953" y="9905"/>
                  </a:lnTo>
                  <a:lnTo>
                    <a:pt x="6953" y="11541"/>
                  </a:lnTo>
                  <a:lnTo>
                    <a:pt x="8329" y="11541"/>
                  </a:lnTo>
                  <a:lnTo>
                    <a:pt x="8329" y="12771"/>
                  </a:lnTo>
                  <a:lnTo>
                    <a:pt x="8330" y="12770"/>
                  </a:lnTo>
                  <a:close/>
                  <a:moveTo>
                    <a:pt x="13605" y="16950"/>
                  </a:moveTo>
                  <a:lnTo>
                    <a:pt x="12125" y="16950"/>
                  </a:lnTo>
                  <a:lnTo>
                    <a:pt x="12104" y="16387"/>
                  </a:lnTo>
                  <a:cubicBezTo>
                    <a:pt x="11780" y="16825"/>
                    <a:pt x="11322" y="17086"/>
                    <a:pt x="10686" y="17086"/>
                  </a:cubicBezTo>
                  <a:cubicBezTo>
                    <a:pt x="9550" y="17086"/>
                    <a:pt x="8830" y="16440"/>
                    <a:pt x="8830" y="15418"/>
                  </a:cubicBezTo>
                  <a:cubicBezTo>
                    <a:pt x="8830" y="14240"/>
                    <a:pt x="9883" y="13552"/>
                    <a:pt x="11551" y="13552"/>
                  </a:cubicBezTo>
                  <a:cubicBezTo>
                    <a:pt x="11749" y="13552"/>
                    <a:pt x="11957" y="13562"/>
                    <a:pt x="12083" y="13573"/>
                  </a:cubicBezTo>
                  <a:cubicBezTo>
                    <a:pt x="12083" y="12989"/>
                    <a:pt x="11676" y="12655"/>
                    <a:pt x="10947" y="12655"/>
                  </a:cubicBezTo>
                  <a:cubicBezTo>
                    <a:pt x="10363" y="12655"/>
                    <a:pt x="9738" y="12802"/>
                    <a:pt x="9113" y="13041"/>
                  </a:cubicBezTo>
                  <a:lnTo>
                    <a:pt x="9113" y="11769"/>
                  </a:lnTo>
                  <a:cubicBezTo>
                    <a:pt x="9749" y="11529"/>
                    <a:pt x="10406" y="11404"/>
                    <a:pt x="11198" y="11404"/>
                  </a:cubicBezTo>
                  <a:cubicBezTo>
                    <a:pt x="12741" y="11404"/>
                    <a:pt x="13607" y="12228"/>
                    <a:pt x="13607" y="13771"/>
                  </a:cubicBezTo>
                  <a:lnTo>
                    <a:pt x="13607" y="16951"/>
                  </a:lnTo>
                  <a:lnTo>
                    <a:pt x="13606" y="16950"/>
                  </a:lnTo>
                  <a:close/>
                  <a:moveTo>
                    <a:pt x="19214" y="16950"/>
                  </a:moveTo>
                  <a:lnTo>
                    <a:pt x="17692" y="16950"/>
                  </a:lnTo>
                  <a:lnTo>
                    <a:pt x="17671" y="16366"/>
                  </a:lnTo>
                  <a:cubicBezTo>
                    <a:pt x="17317" y="16846"/>
                    <a:pt x="16868" y="17086"/>
                    <a:pt x="16212" y="17086"/>
                  </a:cubicBezTo>
                  <a:cubicBezTo>
                    <a:pt x="15097" y="17086"/>
                    <a:pt x="14388" y="16293"/>
                    <a:pt x="14388" y="15053"/>
                  </a:cubicBezTo>
                  <a:lnTo>
                    <a:pt x="14388" y="11540"/>
                  </a:lnTo>
                  <a:lnTo>
                    <a:pt x="15973" y="11540"/>
                  </a:lnTo>
                  <a:lnTo>
                    <a:pt x="15973" y="14793"/>
                  </a:lnTo>
                  <a:cubicBezTo>
                    <a:pt x="15973" y="15449"/>
                    <a:pt x="16254" y="15804"/>
                    <a:pt x="16776" y="15804"/>
                  </a:cubicBezTo>
                  <a:cubicBezTo>
                    <a:pt x="17297" y="15804"/>
                    <a:pt x="17630" y="15387"/>
                    <a:pt x="17630" y="14731"/>
                  </a:cubicBezTo>
                  <a:lnTo>
                    <a:pt x="17630" y="11541"/>
                  </a:lnTo>
                  <a:lnTo>
                    <a:pt x="19215" y="11541"/>
                  </a:lnTo>
                  <a:lnTo>
                    <a:pt x="19215" y="16952"/>
                  </a:lnTo>
                  <a:lnTo>
                    <a:pt x="19214" y="16950"/>
                  </a:lnTo>
                  <a:close/>
                </a:path>
              </a:pathLst>
            </a:custGeom>
            <a:solidFill>
              <a:srgbClr val="000D3C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 defTabSz="825500" hangingPunct="0"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3200" kern="0">
                <a:solidFill>
                  <a:srgbClr val="FFFFFF"/>
                </a:solidFill>
                <a:latin typeface="Helvetica Neue Medium"/>
                <a:sym typeface="Helvetica Neue Medium"/>
              </a:endParaRPr>
            </a:p>
          </p:txBody>
        </p:sp>
      </p:grpSp>
      <p:pic>
        <p:nvPicPr>
          <p:cNvPr id="11" name="Gráfico 10">
            <a:extLst>
              <a:ext uri="{FF2B5EF4-FFF2-40B4-BE49-F238E27FC236}">
                <a16:creationId xmlns:a16="http://schemas.microsoft.com/office/drawing/2014/main" id="{7D3393D0-9599-7837-202F-00DF80D73C2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5332" y="686778"/>
            <a:ext cx="10181336" cy="6201702"/>
          </a:xfrm>
          <a:prstGeom prst="rect">
            <a:avLst/>
          </a:prstGeom>
        </p:spPr>
      </p:pic>
      <p:sp>
        <p:nvSpPr>
          <p:cNvPr id="12" name="Espaço Reservado para Texto 7">
            <a:extLst>
              <a:ext uri="{FF2B5EF4-FFF2-40B4-BE49-F238E27FC236}">
                <a16:creationId xmlns:a16="http://schemas.microsoft.com/office/drawing/2014/main" id="{9D330DBE-CFDC-A6C9-9F5A-3FEA6940CB5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691641" y="2941321"/>
            <a:ext cx="8808720" cy="746977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buNone/>
              <a:defRPr lang="pt-BR" sz="5400" kern="1200" spc="0" dirty="0">
                <a:solidFill>
                  <a:schemeClr val="tx2"/>
                </a:solidFill>
                <a:latin typeface="Itau Display Pro XBold" panose="020B0803020204020204" pitchFamily="34" charset="0"/>
                <a:ea typeface="+mn-ea"/>
                <a:cs typeface="Itau Display Pro XBold" panose="020B0803020204020204" pitchFamily="34" charset="0"/>
              </a:defRPr>
            </a:lvl1pPr>
          </a:lstStyle>
          <a:p>
            <a:pPr lvl="0"/>
            <a:r>
              <a:rPr lang="pt-BR"/>
              <a:t>Nome do comitê 1 linha</a:t>
            </a:r>
          </a:p>
        </p:txBody>
      </p:sp>
      <p:sp>
        <p:nvSpPr>
          <p:cNvPr id="13" name="Espaço Reservado para Texto 7">
            <a:extLst>
              <a:ext uri="{FF2B5EF4-FFF2-40B4-BE49-F238E27FC236}">
                <a16:creationId xmlns:a16="http://schemas.microsoft.com/office/drawing/2014/main" id="{5B5FFC07-72F8-6F9C-6879-1F6233357C7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38200" y="4291396"/>
            <a:ext cx="5115600" cy="389614"/>
          </a:xfrm>
          <a:prstGeom prst="rect">
            <a:avLst/>
          </a:prstGeom>
        </p:spPr>
        <p:txBody>
          <a:bodyPr/>
          <a:lstStyle>
            <a:lvl1pPr>
              <a:defRPr lang="pt-BR" sz="2400" spc="0" dirty="0">
                <a:solidFill>
                  <a:schemeClr val="accent4"/>
                </a:solidFill>
                <a:latin typeface="+mn-lt"/>
                <a:cs typeface="Itau Display Pro XBold" panose="020B0803020204020204" pitchFamily="34" charset="0"/>
              </a:defRPr>
            </a:lvl1pPr>
          </a:lstStyle>
          <a:p>
            <a:pPr marL="0" lvl="0" indent="0" algn="ctr">
              <a:lnSpc>
                <a:spcPct val="80000"/>
              </a:lnSpc>
              <a:buNone/>
            </a:pPr>
            <a:r>
              <a:rPr lang="pt-BR" err="1"/>
              <a:t>Lorem</a:t>
            </a:r>
            <a:r>
              <a:rPr lang="pt-BR"/>
              <a:t> ipsum </a:t>
            </a:r>
            <a:r>
              <a:rPr lang="pt-BR" err="1"/>
              <a:t>dolor</a:t>
            </a:r>
            <a:r>
              <a:rPr lang="pt-BR"/>
              <a:t> </a:t>
            </a:r>
            <a:r>
              <a:rPr lang="pt-BR" err="1"/>
              <a:t>sit</a:t>
            </a:r>
            <a:r>
              <a:rPr lang="pt-BR"/>
              <a:t> </a:t>
            </a:r>
            <a:r>
              <a:rPr lang="pt-BR" err="1"/>
              <a:t>amet</a:t>
            </a:r>
            <a:endParaRPr lang="pt-BR"/>
          </a:p>
        </p:txBody>
      </p:sp>
      <p:sp>
        <p:nvSpPr>
          <p:cNvPr id="14" name="Espaço Reservado para Texto 7">
            <a:extLst>
              <a:ext uri="{FF2B5EF4-FFF2-40B4-BE49-F238E27FC236}">
                <a16:creationId xmlns:a16="http://schemas.microsoft.com/office/drawing/2014/main" id="{36D163A8-8374-14F1-4AC0-E96F6D7D59F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38200" y="4734253"/>
            <a:ext cx="5115600" cy="299671"/>
          </a:xfrm>
          <a:prstGeom prst="rect">
            <a:avLst/>
          </a:prstGeom>
        </p:spPr>
        <p:txBody>
          <a:bodyPr/>
          <a:lstStyle>
            <a:lvl1pPr>
              <a:defRPr lang="pt-BR" sz="1400" spc="0" dirty="0">
                <a:solidFill>
                  <a:schemeClr val="accent4"/>
                </a:solidFill>
                <a:latin typeface="Itau Display Pro Light" panose="020B0403020204020204" pitchFamily="34" charset="0"/>
                <a:cs typeface="Itau Display Pro Light" panose="020B0403020204020204" pitchFamily="34" charset="0"/>
              </a:defRPr>
            </a:lvl1pPr>
          </a:lstStyle>
          <a:p>
            <a:pPr marL="0" lvl="0" indent="0" algn="ctr">
              <a:lnSpc>
                <a:spcPct val="80000"/>
              </a:lnSpc>
              <a:buNone/>
            </a:pPr>
            <a:r>
              <a:rPr lang="pt-BR"/>
              <a:t>XX de XXXXXX de XXXX</a:t>
            </a:r>
          </a:p>
        </p:txBody>
      </p:sp>
    </p:spTree>
    <p:extLst>
      <p:ext uri="{BB962C8B-B14F-4D97-AF65-F5344CB8AC3E}">
        <p14:creationId xmlns:p14="http://schemas.microsoft.com/office/powerpoint/2010/main" val="110769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3A8C8423-8F33-3CA6-1054-96B525A1AF5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t-BR">
              <a:solidFill>
                <a:schemeClr val="accent1"/>
              </a:solidFill>
            </a:endParaRP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9BADEA01-77DC-624F-32A8-58E9C24B96D1}"/>
              </a:ext>
            </a:extLst>
          </p:cNvPr>
          <p:cNvGrpSpPr/>
          <p:nvPr userDrawn="1"/>
        </p:nvGrpSpPr>
        <p:grpSpPr>
          <a:xfrm rot="16200000">
            <a:off x="545780" y="2144082"/>
            <a:ext cx="3501402" cy="2569837"/>
            <a:chOff x="7537439" y="4288162"/>
            <a:chExt cx="3501402" cy="2569837"/>
          </a:xfrm>
        </p:grpSpPr>
        <p:sp>
          <p:nvSpPr>
            <p:cNvPr id="7" name="Forma Livre: Forma 6">
              <a:extLst>
                <a:ext uri="{FF2B5EF4-FFF2-40B4-BE49-F238E27FC236}">
                  <a16:creationId xmlns:a16="http://schemas.microsoft.com/office/drawing/2014/main" id="{21B7AEB0-E3F1-63E3-8C39-1A1E2AD9BA02}"/>
                </a:ext>
              </a:extLst>
            </p:cNvPr>
            <p:cNvSpPr/>
            <p:nvPr/>
          </p:nvSpPr>
          <p:spPr>
            <a:xfrm flipV="1">
              <a:off x="7537439" y="4288162"/>
              <a:ext cx="3501402" cy="1111462"/>
            </a:xfrm>
            <a:custGeom>
              <a:avLst/>
              <a:gdLst>
                <a:gd name="connsiteX0" fmla="*/ 0 w 3501402"/>
                <a:gd name="connsiteY0" fmla="*/ 0 h 1111462"/>
                <a:gd name="connsiteX1" fmla="*/ 3501402 w 3501402"/>
                <a:gd name="connsiteY1" fmla="*/ 0 h 1111462"/>
                <a:gd name="connsiteX2" fmla="*/ 3495440 w 3501402"/>
                <a:gd name="connsiteY2" fmla="*/ 70690 h 1111462"/>
                <a:gd name="connsiteX3" fmla="*/ 3405727 w 3501402"/>
                <a:gd name="connsiteY3" fmla="*/ 650179 h 1111462"/>
                <a:gd name="connsiteX4" fmla="*/ 3068923 w 3501402"/>
                <a:gd name="connsiteY4" fmla="*/ 986983 h 1111462"/>
                <a:gd name="connsiteX5" fmla="*/ 1750701 w 3501402"/>
                <a:gd name="connsiteY5" fmla="*/ 1111462 h 1111462"/>
                <a:gd name="connsiteX6" fmla="*/ 432479 w 3501402"/>
                <a:gd name="connsiteY6" fmla="*/ 986983 h 1111462"/>
                <a:gd name="connsiteX7" fmla="*/ 95675 w 3501402"/>
                <a:gd name="connsiteY7" fmla="*/ 650179 h 1111462"/>
                <a:gd name="connsiteX8" fmla="*/ 5962 w 3501402"/>
                <a:gd name="connsiteY8" fmla="*/ 70690 h 1111462"/>
                <a:gd name="connsiteX9" fmla="*/ 0 w 3501402"/>
                <a:gd name="connsiteY9" fmla="*/ 0 h 1111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501402" h="1111462">
                  <a:moveTo>
                    <a:pt x="0" y="0"/>
                  </a:moveTo>
                  <a:lnTo>
                    <a:pt x="3501402" y="0"/>
                  </a:lnTo>
                  <a:lnTo>
                    <a:pt x="3495440" y="70690"/>
                  </a:lnTo>
                  <a:cubicBezTo>
                    <a:pt x="3473478" y="296796"/>
                    <a:pt x="3442359" y="496361"/>
                    <a:pt x="3405727" y="650179"/>
                  </a:cubicBezTo>
                  <a:cubicBezTo>
                    <a:pt x="3369095" y="825873"/>
                    <a:pt x="3266666" y="943059"/>
                    <a:pt x="3068923" y="986983"/>
                  </a:cubicBezTo>
                  <a:cubicBezTo>
                    <a:pt x="2746703" y="1067538"/>
                    <a:pt x="2270663" y="1111462"/>
                    <a:pt x="1750701" y="1111462"/>
                  </a:cubicBezTo>
                  <a:cubicBezTo>
                    <a:pt x="1230739" y="1111462"/>
                    <a:pt x="754699" y="1067538"/>
                    <a:pt x="432479" y="986983"/>
                  </a:cubicBezTo>
                  <a:cubicBezTo>
                    <a:pt x="234737" y="943059"/>
                    <a:pt x="132307" y="825873"/>
                    <a:pt x="95675" y="650179"/>
                  </a:cubicBezTo>
                  <a:cubicBezTo>
                    <a:pt x="59043" y="496361"/>
                    <a:pt x="27923" y="296796"/>
                    <a:pt x="5962" y="7069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/>
            </a:p>
          </p:txBody>
        </p:sp>
        <p:sp>
          <p:nvSpPr>
            <p:cNvPr id="8" name="Forma Livre: Forma 7">
              <a:extLst>
                <a:ext uri="{FF2B5EF4-FFF2-40B4-BE49-F238E27FC236}">
                  <a16:creationId xmlns:a16="http://schemas.microsoft.com/office/drawing/2014/main" id="{6C848AD7-6A55-2F7F-C8FD-F8992348A5AF}"/>
                </a:ext>
              </a:extLst>
            </p:cNvPr>
            <p:cNvSpPr/>
            <p:nvPr/>
          </p:nvSpPr>
          <p:spPr>
            <a:xfrm rot="10800000">
              <a:off x="7537439" y="5746537"/>
              <a:ext cx="3501402" cy="1111462"/>
            </a:xfrm>
            <a:custGeom>
              <a:avLst/>
              <a:gdLst>
                <a:gd name="connsiteX0" fmla="*/ 0 w 3501402"/>
                <a:gd name="connsiteY0" fmla="*/ 0 h 1111462"/>
                <a:gd name="connsiteX1" fmla="*/ 3501402 w 3501402"/>
                <a:gd name="connsiteY1" fmla="*/ 0 h 1111462"/>
                <a:gd name="connsiteX2" fmla="*/ 3495440 w 3501402"/>
                <a:gd name="connsiteY2" fmla="*/ 70690 h 1111462"/>
                <a:gd name="connsiteX3" fmla="*/ 3405727 w 3501402"/>
                <a:gd name="connsiteY3" fmla="*/ 650179 h 1111462"/>
                <a:gd name="connsiteX4" fmla="*/ 3068923 w 3501402"/>
                <a:gd name="connsiteY4" fmla="*/ 986983 h 1111462"/>
                <a:gd name="connsiteX5" fmla="*/ 1750701 w 3501402"/>
                <a:gd name="connsiteY5" fmla="*/ 1111462 h 1111462"/>
                <a:gd name="connsiteX6" fmla="*/ 432479 w 3501402"/>
                <a:gd name="connsiteY6" fmla="*/ 986983 h 1111462"/>
                <a:gd name="connsiteX7" fmla="*/ 95675 w 3501402"/>
                <a:gd name="connsiteY7" fmla="*/ 650179 h 1111462"/>
                <a:gd name="connsiteX8" fmla="*/ 5962 w 3501402"/>
                <a:gd name="connsiteY8" fmla="*/ 70690 h 1111462"/>
                <a:gd name="connsiteX9" fmla="*/ 0 w 3501402"/>
                <a:gd name="connsiteY9" fmla="*/ 0 h 1111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501402" h="1111462">
                  <a:moveTo>
                    <a:pt x="0" y="0"/>
                  </a:moveTo>
                  <a:lnTo>
                    <a:pt x="3501402" y="0"/>
                  </a:lnTo>
                  <a:lnTo>
                    <a:pt x="3495440" y="70690"/>
                  </a:lnTo>
                  <a:cubicBezTo>
                    <a:pt x="3473478" y="296796"/>
                    <a:pt x="3442359" y="496361"/>
                    <a:pt x="3405727" y="650179"/>
                  </a:cubicBezTo>
                  <a:cubicBezTo>
                    <a:pt x="3369095" y="825873"/>
                    <a:pt x="3266666" y="943059"/>
                    <a:pt x="3068923" y="986983"/>
                  </a:cubicBezTo>
                  <a:cubicBezTo>
                    <a:pt x="2746703" y="1067538"/>
                    <a:pt x="2270663" y="1111462"/>
                    <a:pt x="1750701" y="1111462"/>
                  </a:cubicBezTo>
                  <a:cubicBezTo>
                    <a:pt x="1230739" y="1111462"/>
                    <a:pt x="754699" y="1067538"/>
                    <a:pt x="432479" y="986983"/>
                  </a:cubicBezTo>
                  <a:cubicBezTo>
                    <a:pt x="234737" y="943059"/>
                    <a:pt x="132307" y="825873"/>
                    <a:pt x="95675" y="650179"/>
                  </a:cubicBezTo>
                  <a:cubicBezTo>
                    <a:pt x="59043" y="496361"/>
                    <a:pt x="27923" y="296796"/>
                    <a:pt x="5962" y="7069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/>
            </a:p>
          </p:txBody>
        </p:sp>
      </p:grpSp>
      <p:sp>
        <p:nvSpPr>
          <p:cNvPr id="9" name="Espaço Reservado para Texto 7">
            <a:extLst>
              <a:ext uri="{FF2B5EF4-FFF2-40B4-BE49-F238E27FC236}">
                <a16:creationId xmlns:a16="http://schemas.microsoft.com/office/drawing/2014/main" id="{DE4B765D-1FD2-06DA-217C-C382415725A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58208" y="2208622"/>
            <a:ext cx="5117052" cy="137277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80000"/>
              </a:lnSpc>
              <a:buNone/>
              <a:defRPr lang="pt-BR" sz="5400" kern="1200" spc="0" dirty="0">
                <a:solidFill>
                  <a:schemeClr val="tx2"/>
                </a:solidFill>
                <a:latin typeface="Itau Display Pro XBold" panose="020B0803020204020204" pitchFamily="34" charset="0"/>
                <a:ea typeface="+mn-ea"/>
                <a:cs typeface="Itau Display Pro XBold" panose="020B0803020204020204" pitchFamily="34" charset="0"/>
              </a:defRPr>
            </a:lvl1pPr>
          </a:lstStyle>
          <a:p>
            <a:pPr lvl="0"/>
            <a:r>
              <a:rPr lang="pt-BR"/>
              <a:t>Nome do comitê</a:t>
            </a:r>
            <a:br>
              <a:rPr lang="pt-BR"/>
            </a:br>
            <a:r>
              <a:rPr lang="pt-BR"/>
              <a:t>Título 2 linhas</a:t>
            </a:r>
          </a:p>
        </p:txBody>
      </p:sp>
      <p:sp>
        <p:nvSpPr>
          <p:cNvPr id="10" name="Espaço Reservado para Texto 7">
            <a:extLst>
              <a:ext uri="{FF2B5EF4-FFF2-40B4-BE49-F238E27FC236}">
                <a16:creationId xmlns:a16="http://schemas.microsoft.com/office/drawing/2014/main" id="{4D0FC548-5C9C-3614-BE59-88DC3821310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58208" y="3934015"/>
            <a:ext cx="5115600" cy="38961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pt-BR" sz="2400" b="0" kern="1200" spc="0" dirty="0">
                <a:solidFill>
                  <a:srgbClr val="3B3B3B"/>
                </a:solidFill>
                <a:latin typeface="+mn-lt"/>
                <a:ea typeface="Itau Display Pro Light" panose="020B0403020204020204" pitchFamily="34" charset="0"/>
                <a:cs typeface="Itau Display Pro Light" panose="020B0403020204020204" pitchFamily="34" charset="0"/>
              </a:defRPr>
            </a:lvl1pPr>
          </a:lstStyle>
          <a:p>
            <a:pPr marL="0" lvl="0" algn="l" defTabSz="91441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/>
            </a:pPr>
            <a:r>
              <a:rPr lang="pt-BR" err="1"/>
              <a:t>Lorem</a:t>
            </a:r>
            <a:r>
              <a:rPr lang="pt-BR"/>
              <a:t> ipsum </a:t>
            </a:r>
            <a:r>
              <a:rPr lang="pt-BR" err="1"/>
              <a:t>dolor</a:t>
            </a:r>
            <a:r>
              <a:rPr lang="pt-BR"/>
              <a:t> </a:t>
            </a:r>
            <a:r>
              <a:rPr lang="pt-BR" err="1"/>
              <a:t>sit</a:t>
            </a:r>
            <a:r>
              <a:rPr lang="pt-BR"/>
              <a:t> </a:t>
            </a:r>
            <a:r>
              <a:rPr lang="pt-BR" err="1"/>
              <a:t>amet</a:t>
            </a:r>
            <a:endParaRPr lang="pt-BR"/>
          </a:p>
        </p:txBody>
      </p:sp>
      <p:sp>
        <p:nvSpPr>
          <p:cNvPr id="11" name="Espaço Reservado para Texto 7">
            <a:extLst>
              <a:ext uri="{FF2B5EF4-FFF2-40B4-BE49-F238E27FC236}">
                <a16:creationId xmlns:a16="http://schemas.microsoft.com/office/drawing/2014/main" id="{0D073189-07D2-6A69-B620-70E547EC18E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58208" y="4376872"/>
            <a:ext cx="5115600" cy="29967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kumimoji="0" lang="pt-BR" sz="1400" b="0" i="0" u="none" kern="1200" cap="none" spc="0" normalizeH="0" baseline="0" dirty="0" smtClean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Itau Text Pro Light" panose="020B0403020204020203" pitchFamily="34" charset="0"/>
                <a:ea typeface="Itau Text Pro Light" panose="020B0403020204020203" pitchFamily="34" charset="0"/>
                <a:cs typeface="Itau Text Pro Light" panose="020B0403020204020203" pitchFamily="34" charset="0"/>
              </a:defRPr>
            </a:lvl1pPr>
          </a:lstStyle>
          <a:p>
            <a:pPr marL="0" lvl="0" algn="l" defTabSz="91441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/>
            </a:pPr>
            <a:r>
              <a:rPr lang="pt-BR"/>
              <a:t>XX de XXXXXX de XXXX</a:t>
            </a:r>
          </a:p>
        </p:txBody>
      </p:sp>
      <p:grpSp>
        <p:nvGrpSpPr>
          <p:cNvPr id="5" name="Agrupar">
            <a:extLst>
              <a:ext uri="{FF2B5EF4-FFF2-40B4-BE49-F238E27FC236}">
                <a16:creationId xmlns:a16="http://schemas.microsoft.com/office/drawing/2014/main" id="{768E9454-05F5-6742-EF46-28D97FFA495A}"/>
              </a:ext>
            </a:extLst>
          </p:cNvPr>
          <p:cNvGrpSpPr/>
          <p:nvPr userDrawn="1"/>
        </p:nvGrpSpPr>
        <p:grpSpPr>
          <a:xfrm>
            <a:off x="11049000" y="443999"/>
            <a:ext cx="723477" cy="723492"/>
            <a:chOff x="0" y="0"/>
            <a:chExt cx="1270000" cy="1270026"/>
          </a:xfrm>
        </p:grpSpPr>
        <p:sp>
          <p:nvSpPr>
            <p:cNvPr id="12" name="Forma">
              <a:extLst>
                <a:ext uri="{FF2B5EF4-FFF2-40B4-BE49-F238E27FC236}">
                  <a16:creationId xmlns:a16="http://schemas.microsoft.com/office/drawing/2014/main" id="{E206370D-DC3D-85F7-9B3A-ADA839DF3B20}"/>
                </a:ext>
              </a:extLst>
            </p:cNvPr>
            <p:cNvSpPr/>
            <p:nvPr/>
          </p:nvSpPr>
          <p:spPr>
            <a:xfrm>
              <a:off x="609248" y="854398"/>
              <a:ext cx="101793" cy="833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1602"/>
                  </a:moveTo>
                  <a:cubicBezTo>
                    <a:pt x="0" y="18281"/>
                    <a:pt x="3775" y="21600"/>
                    <a:pt x="9888" y="21600"/>
                  </a:cubicBezTo>
                  <a:cubicBezTo>
                    <a:pt x="16779" y="21600"/>
                    <a:pt x="21600" y="15563"/>
                    <a:pt x="21600" y="6836"/>
                  </a:cubicBezTo>
                  <a:lnTo>
                    <a:pt x="21600" y="321"/>
                  </a:lnTo>
                  <a:cubicBezTo>
                    <a:pt x="20694" y="157"/>
                    <a:pt x="18222" y="0"/>
                    <a:pt x="16656" y="0"/>
                  </a:cubicBezTo>
                  <a:cubicBezTo>
                    <a:pt x="5996" y="0"/>
                    <a:pt x="11" y="3968"/>
                    <a:pt x="11" y="11589"/>
                  </a:cubicBezTo>
                  <a:lnTo>
                    <a:pt x="0" y="11602"/>
                  </a:lnTo>
                  <a:close/>
                </a:path>
              </a:pathLst>
            </a:custGeom>
            <a:solidFill>
              <a:srgbClr val="000D3C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 defTabSz="825500" hangingPunct="0"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3200" kern="0">
                <a:solidFill>
                  <a:srgbClr val="FFFFFF"/>
                </a:solidFill>
                <a:latin typeface="Helvetica Neue Medium"/>
                <a:sym typeface="Helvetica Neue Medium"/>
              </a:endParaRPr>
            </a:p>
          </p:txBody>
        </p:sp>
        <p:sp>
          <p:nvSpPr>
            <p:cNvPr id="13" name="Forma">
              <a:extLst>
                <a:ext uri="{FF2B5EF4-FFF2-40B4-BE49-F238E27FC236}">
                  <a16:creationId xmlns:a16="http://schemas.microsoft.com/office/drawing/2014/main" id="{A7D4D91B-4768-BEB1-3E65-E643D7D49A95}"/>
                </a:ext>
              </a:extLst>
            </p:cNvPr>
            <p:cNvSpPr/>
            <p:nvPr/>
          </p:nvSpPr>
          <p:spPr>
            <a:xfrm>
              <a:off x="0" y="0"/>
              <a:ext cx="1270000" cy="12700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845" y="2799"/>
                  </a:moveTo>
                  <a:cubicBezTo>
                    <a:pt x="20623" y="1733"/>
                    <a:pt x="20001" y="1022"/>
                    <a:pt x="18801" y="755"/>
                  </a:cubicBezTo>
                  <a:cubicBezTo>
                    <a:pt x="16845" y="267"/>
                    <a:pt x="13956" y="0"/>
                    <a:pt x="10800" y="0"/>
                  </a:cubicBezTo>
                  <a:cubicBezTo>
                    <a:pt x="7645" y="0"/>
                    <a:pt x="4755" y="267"/>
                    <a:pt x="2800" y="755"/>
                  </a:cubicBezTo>
                  <a:cubicBezTo>
                    <a:pt x="1599" y="1022"/>
                    <a:pt x="978" y="1733"/>
                    <a:pt x="755" y="2799"/>
                  </a:cubicBezTo>
                  <a:cubicBezTo>
                    <a:pt x="311" y="4667"/>
                    <a:pt x="0" y="7644"/>
                    <a:pt x="0" y="10800"/>
                  </a:cubicBezTo>
                  <a:cubicBezTo>
                    <a:pt x="0" y="13956"/>
                    <a:pt x="311" y="16933"/>
                    <a:pt x="755" y="18801"/>
                  </a:cubicBezTo>
                  <a:cubicBezTo>
                    <a:pt x="978" y="19867"/>
                    <a:pt x="1599" y="20578"/>
                    <a:pt x="2800" y="20845"/>
                  </a:cubicBezTo>
                  <a:cubicBezTo>
                    <a:pt x="4755" y="21334"/>
                    <a:pt x="7645" y="21600"/>
                    <a:pt x="10800" y="21600"/>
                  </a:cubicBezTo>
                  <a:cubicBezTo>
                    <a:pt x="13955" y="21600"/>
                    <a:pt x="16845" y="21333"/>
                    <a:pt x="18800" y="20845"/>
                  </a:cubicBezTo>
                  <a:cubicBezTo>
                    <a:pt x="20001" y="20578"/>
                    <a:pt x="20622" y="19867"/>
                    <a:pt x="20845" y="18801"/>
                  </a:cubicBezTo>
                  <a:cubicBezTo>
                    <a:pt x="21289" y="16933"/>
                    <a:pt x="21600" y="13956"/>
                    <a:pt x="21600" y="10800"/>
                  </a:cubicBezTo>
                  <a:cubicBezTo>
                    <a:pt x="21600" y="7645"/>
                    <a:pt x="21289" y="4667"/>
                    <a:pt x="20845" y="2800"/>
                  </a:cubicBezTo>
                  <a:moveTo>
                    <a:pt x="15565" y="9903"/>
                  </a:moveTo>
                  <a:lnTo>
                    <a:pt x="18202" y="9434"/>
                  </a:lnTo>
                  <a:lnTo>
                    <a:pt x="18202" y="10811"/>
                  </a:lnTo>
                  <a:lnTo>
                    <a:pt x="15565" y="10811"/>
                  </a:lnTo>
                  <a:lnTo>
                    <a:pt x="15565" y="9903"/>
                  </a:lnTo>
                  <a:close/>
                  <a:moveTo>
                    <a:pt x="3972" y="16950"/>
                  </a:moveTo>
                  <a:lnTo>
                    <a:pt x="2388" y="16950"/>
                  </a:lnTo>
                  <a:lnTo>
                    <a:pt x="2388" y="11539"/>
                  </a:lnTo>
                  <a:lnTo>
                    <a:pt x="3972" y="11539"/>
                  </a:lnTo>
                  <a:lnTo>
                    <a:pt x="3972" y="16950"/>
                  </a:lnTo>
                  <a:close/>
                  <a:moveTo>
                    <a:pt x="3180" y="10977"/>
                  </a:moveTo>
                  <a:cubicBezTo>
                    <a:pt x="2628" y="10977"/>
                    <a:pt x="2242" y="10612"/>
                    <a:pt x="2242" y="10070"/>
                  </a:cubicBezTo>
                  <a:cubicBezTo>
                    <a:pt x="2242" y="9527"/>
                    <a:pt x="2628" y="9162"/>
                    <a:pt x="3180" y="9162"/>
                  </a:cubicBezTo>
                  <a:cubicBezTo>
                    <a:pt x="3732" y="9162"/>
                    <a:pt x="4119" y="9527"/>
                    <a:pt x="4119" y="10070"/>
                  </a:cubicBezTo>
                  <a:cubicBezTo>
                    <a:pt x="4119" y="10612"/>
                    <a:pt x="3733" y="10977"/>
                    <a:pt x="3180" y="10977"/>
                  </a:cubicBezTo>
                  <a:moveTo>
                    <a:pt x="8330" y="12770"/>
                  </a:moveTo>
                  <a:lnTo>
                    <a:pt x="6954" y="12770"/>
                  </a:lnTo>
                  <a:lnTo>
                    <a:pt x="6954" y="14980"/>
                  </a:lnTo>
                  <a:cubicBezTo>
                    <a:pt x="6954" y="15553"/>
                    <a:pt x="7184" y="15804"/>
                    <a:pt x="7694" y="15804"/>
                  </a:cubicBezTo>
                  <a:cubicBezTo>
                    <a:pt x="7934" y="15804"/>
                    <a:pt x="8142" y="15772"/>
                    <a:pt x="8256" y="15742"/>
                  </a:cubicBezTo>
                  <a:lnTo>
                    <a:pt x="8256" y="16951"/>
                  </a:lnTo>
                  <a:cubicBezTo>
                    <a:pt x="8079" y="17003"/>
                    <a:pt x="7715" y="17055"/>
                    <a:pt x="7277" y="17055"/>
                  </a:cubicBezTo>
                  <a:cubicBezTo>
                    <a:pt x="6057" y="17055"/>
                    <a:pt x="5368" y="16399"/>
                    <a:pt x="5368" y="15085"/>
                  </a:cubicBezTo>
                  <a:lnTo>
                    <a:pt x="5368" y="12771"/>
                  </a:lnTo>
                  <a:lnTo>
                    <a:pt x="4576" y="12771"/>
                  </a:lnTo>
                  <a:lnTo>
                    <a:pt x="4576" y="11542"/>
                  </a:lnTo>
                  <a:lnTo>
                    <a:pt x="5368" y="11542"/>
                  </a:lnTo>
                  <a:lnTo>
                    <a:pt x="5368" y="10187"/>
                  </a:lnTo>
                  <a:lnTo>
                    <a:pt x="6953" y="9905"/>
                  </a:lnTo>
                  <a:lnTo>
                    <a:pt x="6953" y="11541"/>
                  </a:lnTo>
                  <a:lnTo>
                    <a:pt x="8329" y="11541"/>
                  </a:lnTo>
                  <a:lnTo>
                    <a:pt x="8329" y="12771"/>
                  </a:lnTo>
                  <a:lnTo>
                    <a:pt x="8330" y="12770"/>
                  </a:lnTo>
                  <a:close/>
                  <a:moveTo>
                    <a:pt x="13605" y="16950"/>
                  </a:moveTo>
                  <a:lnTo>
                    <a:pt x="12125" y="16950"/>
                  </a:lnTo>
                  <a:lnTo>
                    <a:pt x="12104" y="16387"/>
                  </a:lnTo>
                  <a:cubicBezTo>
                    <a:pt x="11780" y="16825"/>
                    <a:pt x="11322" y="17086"/>
                    <a:pt x="10686" y="17086"/>
                  </a:cubicBezTo>
                  <a:cubicBezTo>
                    <a:pt x="9550" y="17086"/>
                    <a:pt x="8830" y="16440"/>
                    <a:pt x="8830" y="15418"/>
                  </a:cubicBezTo>
                  <a:cubicBezTo>
                    <a:pt x="8830" y="14240"/>
                    <a:pt x="9883" y="13552"/>
                    <a:pt x="11551" y="13552"/>
                  </a:cubicBezTo>
                  <a:cubicBezTo>
                    <a:pt x="11749" y="13552"/>
                    <a:pt x="11957" y="13562"/>
                    <a:pt x="12083" y="13573"/>
                  </a:cubicBezTo>
                  <a:cubicBezTo>
                    <a:pt x="12083" y="12989"/>
                    <a:pt x="11676" y="12655"/>
                    <a:pt x="10947" y="12655"/>
                  </a:cubicBezTo>
                  <a:cubicBezTo>
                    <a:pt x="10363" y="12655"/>
                    <a:pt x="9738" y="12802"/>
                    <a:pt x="9113" y="13041"/>
                  </a:cubicBezTo>
                  <a:lnTo>
                    <a:pt x="9113" y="11769"/>
                  </a:lnTo>
                  <a:cubicBezTo>
                    <a:pt x="9749" y="11529"/>
                    <a:pt x="10406" y="11404"/>
                    <a:pt x="11198" y="11404"/>
                  </a:cubicBezTo>
                  <a:cubicBezTo>
                    <a:pt x="12741" y="11404"/>
                    <a:pt x="13607" y="12228"/>
                    <a:pt x="13607" y="13771"/>
                  </a:cubicBezTo>
                  <a:lnTo>
                    <a:pt x="13607" y="16951"/>
                  </a:lnTo>
                  <a:lnTo>
                    <a:pt x="13606" y="16950"/>
                  </a:lnTo>
                  <a:close/>
                  <a:moveTo>
                    <a:pt x="19214" y="16950"/>
                  </a:moveTo>
                  <a:lnTo>
                    <a:pt x="17692" y="16950"/>
                  </a:lnTo>
                  <a:lnTo>
                    <a:pt x="17671" y="16366"/>
                  </a:lnTo>
                  <a:cubicBezTo>
                    <a:pt x="17317" y="16846"/>
                    <a:pt x="16868" y="17086"/>
                    <a:pt x="16212" y="17086"/>
                  </a:cubicBezTo>
                  <a:cubicBezTo>
                    <a:pt x="15097" y="17086"/>
                    <a:pt x="14388" y="16293"/>
                    <a:pt x="14388" y="15053"/>
                  </a:cubicBezTo>
                  <a:lnTo>
                    <a:pt x="14388" y="11540"/>
                  </a:lnTo>
                  <a:lnTo>
                    <a:pt x="15973" y="11540"/>
                  </a:lnTo>
                  <a:lnTo>
                    <a:pt x="15973" y="14793"/>
                  </a:lnTo>
                  <a:cubicBezTo>
                    <a:pt x="15973" y="15449"/>
                    <a:pt x="16254" y="15804"/>
                    <a:pt x="16776" y="15804"/>
                  </a:cubicBezTo>
                  <a:cubicBezTo>
                    <a:pt x="17297" y="15804"/>
                    <a:pt x="17630" y="15387"/>
                    <a:pt x="17630" y="14731"/>
                  </a:cubicBezTo>
                  <a:lnTo>
                    <a:pt x="17630" y="11541"/>
                  </a:lnTo>
                  <a:lnTo>
                    <a:pt x="19215" y="11541"/>
                  </a:lnTo>
                  <a:lnTo>
                    <a:pt x="19215" y="16952"/>
                  </a:lnTo>
                  <a:lnTo>
                    <a:pt x="19214" y="16950"/>
                  </a:lnTo>
                  <a:close/>
                </a:path>
              </a:pathLst>
            </a:custGeom>
            <a:solidFill>
              <a:srgbClr val="000D3C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 defTabSz="825500" hangingPunct="0"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3200" kern="0">
                <a:solidFill>
                  <a:srgbClr val="FFFFFF"/>
                </a:solidFill>
                <a:latin typeface="Helvetica Neue Medium"/>
                <a:sym typeface="Helvetica Neue Medium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11354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F856B746-00C4-D706-F987-88AB927A7A6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t-BR">
              <a:solidFill>
                <a:schemeClr val="accent1"/>
              </a:solidFill>
            </a:endParaRPr>
          </a:p>
        </p:txBody>
      </p:sp>
      <p:sp>
        <p:nvSpPr>
          <p:cNvPr id="9" name="Forma Livre: Forma 8">
            <a:extLst>
              <a:ext uri="{FF2B5EF4-FFF2-40B4-BE49-F238E27FC236}">
                <a16:creationId xmlns:a16="http://schemas.microsoft.com/office/drawing/2014/main" id="{22C9699C-6F0C-4230-92B2-F8A39AEF5C1C}"/>
              </a:ext>
            </a:extLst>
          </p:cNvPr>
          <p:cNvSpPr/>
          <p:nvPr userDrawn="1"/>
        </p:nvSpPr>
        <p:spPr>
          <a:xfrm>
            <a:off x="6912132" y="1"/>
            <a:ext cx="3214099" cy="6858001"/>
          </a:xfrm>
          <a:custGeom>
            <a:avLst/>
            <a:gdLst>
              <a:gd name="connsiteX0" fmla="*/ 1500394 w 3214099"/>
              <a:gd name="connsiteY0" fmla="*/ 0 h 6858001"/>
              <a:gd name="connsiteX1" fmla="*/ 3214099 w 3214099"/>
              <a:gd name="connsiteY1" fmla="*/ 0 h 6858001"/>
              <a:gd name="connsiteX2" fmla="*/ 3176784 w 3214099"/>
              <a:gd name="connsiteY2" fmla="*/ 5214 h 6858001"/>
              <a:gd name="connsiteX3" fmla="*/ 2638124 w 3214099"/>
              <a:gd name="connsiteY3" fmla="*/ 112297 h 6858001"/>
              <a:gd name="connsiteX4" fmla="*/ 1963162 w 3214099"/>
              <a:gd name="connsiteY4" fmla="*/ 787259 h 6858001"/>
              <a:gd name="connsiteX5" fmla="*/ 1713705 w 3214099"/>
              <a:gd name="connsiteY5" fmla="*/ 3429003 h 6858001"/>
              <a:gd name="connsiteX6" fmla="*/ 1963162 w 3214099"/>
              <a:gd name="connsiteY6" fmla="*/ 6070745 h 6858001"/>
              <a:gd name="connsiteX7" fmla="*/ 2638124 w 3214099"/>
              <a:gd name="connsiteY7" fmla="*/ 6745705 h 6858001"/>
              <a:gd name="connsiteX8" fmla="*/ 3176784 w 3214099"/>
              <a:gd name="connsiteY8" fmla="*/ 6852788 h 6858001"/>
              <a:gd name="connsiteX9" fmla="*/ 3214090 w 3214099"/>
              <a:gd name="connsiteY9" fmla="*/ 6858001 h 6858001"/>
              <a:gd name="connsiteX10" fmla="*/ 1500385 w 3214099"/>
              <a:gd name="connsiteY10" fmla="*/ 6858001 h 6858001"/>
              <a:gd name="connsiteX11" fmla="*/ 1463079 w 3214099"/>
              <a:gd name="connsiteY11" fmla="*/ 6852788 h 6858001"/>
              <a:gd name="connsiteX12" fmla="*/ 924420 w 3214099"/>
              <a:gd name="connsiteY12" fmla="*/ 6745705 h 6858001"/>
              <a:gd name="connsiteX13" fmla="*/ 249457 w 3214099"/>
              <a:gd name="connsiteY13" fmla="*/ 6070745 h 6858001"/>
              <a:gd name="connsiteX14" fmla="*/ 0 w 3214099"/>
              <a:gd name="connsiteY14" fmla="*/ 3429003 h 6858001"/>
              <a:gd name="connsiteX15" fmla="*/ 249457 w 3214099"/>
              <a:gd name="connsiteY15" fmla="*/ 787259 h 6858001"/>
              <a:gd name="connsiteX16" fmla="*/ 924420 w 3214099"/>
              <a:gd name="connsiteY16" fmla="*/ 112297 h 6858001"/>
              <a:gd name="connsiteX17" fmla="*/ 1463079 w 3214099"/>
              <a:gd name="connsiteY17" fmla="*/ 5214 h 6858001"/>
              <a:gd name="connsiteX18" fmla="*/ 1500394 w 3214099"/>
              <a:gd name="connsiteY18" fmla="*/ 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214099" h="6858001">
                <a:moveTo>
                  <a:pt x="1500394" y="0"/>
                </a:moveTo>
                <a:lnTo>
                  <a:pt x="3214099" y="0"/>
                </a:lnTo>
                <a:lnTo>
                  <a:pt x="3176784" y="5214"/>
                </a:lnTo>
                <a:cubicBezTo>
                  <a:pt x="2980259" y="36168"/>
                  <a:pt x="2799558" y="71939"/>
                  <a:pt x="2638124" y="112297"/>
                </a:cubicBezTo>
                <a:cubicBezTo>
                  <a:pt x="2241846" y="200320"/>
                  <a:pt x="2036574" y="435165"/>
                  <a:pt x="1963162" y="787259"/>
                </a:cubicBezTo>
                <a:cubicBezTo>
                  <a:pt x="1816340" y="1403770"/>
                  <a:pt x="1713705" y="2386987"/>
                  <a:pt x="1713705" y="3429003"/>
                </a:cubicBezTo>
                <a:cubicBezTo>
                  <a:pt x="1713705" y="4471016"/>
                  <a:pt x="1816340" y="5454233"/>
                  <a:pt x="1963162" y="6070745"/>
                </a:cubicBezTo>
                <a:cubicBezTo>
                  <a:pt x="2036574" y="6422838"/>
                  <a:pt x="2241846" y="6657682"/>
                  <a:pt x="2638124" y="6745705"/>
                </a:cubicBezTo>
                <a:cubicBezTo>
                  <a:pt x="2799558" y="6786064"/>
                  <a:pt x="2980259" y="6821835"/>
                  <a:pt x="3176784" y="6852788"/>
                </a:cubicBezTo>
                <a:lnTo>
                  <a:pt x="3214090" y="6858001"/>
                </a:lnTo>
                <a:lnTo>
                  <a:pt x="1500385" y="6858001"/>
                </a:lnTo>
                <a:lnTo>
                  <a:pt x="1463079" y="6852788"/>
                </a:lnTo>
                <a:cubicBezTo>
                  <a:pt x="1266554" y="6821835"/>
                  <a:pt x="1085854" y="6786064"/>
                  <a:pt x="924420" y="6745705"/>
                </a:cubicBezTo>
                <a:cubicBezTo>
                  <a:pt x="528141" y="6657682"/>
                  <a:pt x="322869" y="6422838"/>
                  <a:pt x="249457" y="6070745"/>
                </a:cubicBezTo>
                <a:cubicBezTo>
                  <a:pt x="102636" y="5454233"/>
                  <a:pt x="0" y="4471016"/>
                  <a:pt x="0" y="3429003"/>
                </a:cubicBezTo>
                <a:cubicBezTo>
                  <a:pt x="0" y="2386987"/>
                  <a:pt x="102636" y="1403770"/>
                  <a:pt x="249457" y="787259"/>
                </a:cubicBezTo>
                <a:cubicBezTo>
                  <a:pt x="322869" y="435165"/>
                  <a:pt x="528141" y="200320"/>
                  <a:pt x="924420" y="112297"/>
                </a:cubicBezTo>
                <a:cubicBezTo>
                  <a:pt x="1085854" y="71939"/>
                  <a:pt x="1266554" y="36168"/>
                  <a:pt x="1463079" y="5214"/>
                </a:cubicBezTo>
                <a:lnTo>
                  <a:pt x="1500394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476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pt-BR"/>
          </a:p>
        </p:txBody>
      </p:sp>
      <p:sp>
        <p:nvSpPr>
          <p:cNvPr id="10" name="Forma Livre: Forma 9">
            <a:extLst>
              <a:ext uri="{FF2B5EF4-FFF2-40B4-BE49-F238E27FC236}">
                <a16:creationId xmlns:a16="http://schemas.microsoft.com/office/drawing/2014/main" id="{6DBF1A80-2D11-E372-7A79-1F3DE2428BEF}"/>
              </a:ext>
            </a:extLst>
          </p:cNvPr>
          <p:cNvSpPr/>
          <p:nvPr userDrawn="1"/>
        </p:nvSpPr>
        <p:spPr>
          <a:xfrm>
            <a:off x="10339541" y="1"/>
            <a:ext cx="1852459" cy="6858001"/>
          </a:xfrm>
          <a:custGeom>
            <a:avLst/>
            <a:gdLst>
              <a:gd name="connsiteX0" fmla="*/ 1500394 w 1852459"/>
              <a:gd name="connsiteY0" fmla="*/ 0 h 6858001"/>
              <a:gd name="connsiteX1" fmla="*/ 1852459 w 1852459"/>
              <a:gd name="connsiteY1" fmla="*/ 0 h 6858001"/>
              <a:gd name="connsiteX2" fmla="*/ 1852459 w 1852459"/>
              <a:gd name="connsiteY2" fmla="*/ 6858001 h 6858001"/>
              <a:gd name="connsiteX3" fmla="*/ 1500385 w 1852459"/>
              <a:gd name="connsiteY3" fmla="*/ 6858001 h 6858001"/>
              <a:gd name="connsiteX4" fmla="*/ 1463079 w 1852459"/>
              <a:gd name="connsiteY4" fmla="*/ 6852788 h 6858001"/>
              <a:gd name="connsiteX5" fmla="*/ 924419 w 1852459"/>
              <a:gd name="connsiteY5" fmla="*/ 6745705 h 6858001"/>
              <a:gd name="connsiteX6" fmla="*/ 249457 w 1852459"/>
              <a:gd name="connsiteY6" fmla="*/ 6070745 h 6858001"/>
              <a:gd name="connsiteX7" fmla="*/ 0 w 1852459"/>
              <a:gd name="connsiteY7" fmla="*/ 3429003 h 6858001"/>
              <a:gd name="connsiteX8" fmla="*/ 249457 w 1852459"/>
              <a:gd name="connsiteY8" fmla="*/ 787259 h 6858001"/>
              <a:gd name="connsiteX9" fmla="*/ 924419 w 1852459"/>
              <a:gd name="connsiteY9" fmla="*/ 112297 h 6858001"/>
              <a:gd name="connsiteX10" fmla="*/ 1463079 w 1852459"/>
              <a:gd name="connsiteY10" fmla="*/ 5214 h 6858001"/>
              <a:gd name="connsiteX11" fmla="*/ 1500394 w 1852459"/>
              <a:gd name="connsiteY11" fmla="*/ 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852459" h="6858001">
                <a:moveTo>
                  <a:pt x="1500394" y="0"/>
                </a:moveTo>
                <a:lnTo>
                  <a:pt x="1852459" y="0"/>
                </a:lnTo>
                <a:lnTo>
                  <a:pt x="1852459" y="6858001"/>
                </a:lnTo>
                <a:lnTo>
                  <a:pt x="1500385" y="6858001"/>
                </a:lnTo>
                <a:lnTo>
                  <a:pt x="1463079" y="6852788"/>
                </a:lnTo>
                <a:cubicBezTo>
                  <a:pt x="1266554" y="6821835"/>
                  <a:pt x="1085853" y="6786064"/>
                  <a:pt x="924419" y="6745705"/>
                </a:cubicBezTo>
                <a:cubicBezTo>
                  <a:pt x="528141" y="6657682"/>
                  <a:pt x="322869" y="6422838"/>
                  <a:pt x="249457" y="6070745"/>
                </a:cubicBezTo>
                <a:cubicBezTo>
                  <a:pt x="102635" y="5454233"/>
                  <a:pt x="0" y="4471016"/>
                  <a:pt x="0" y="3429003"/>
                </a:cubicBezTo>
                <a:cubicBezTo>
                  <a:pt x="0" y="2386987"/>
                  <a:pt x="102635" y="1403770"/>
                  <a:pt x="249457" y="787259"/>
                </a:cubicBezTo>
                <a:cubicBezTo>
                  <a:pt x="322869" y="435165"/>
                  <a:pt x="528141" y="200320"/>
                  <a:pt x="924419" y="112297"/>
                </a:cubicBezTo>
                <a:cubicBezTo>
                  <a:pt x="1085853" y="71939"/>
                  <a:pt x="1266554" y="36168"/>
                  <a:pt x="1463079" y="5214"/>
                </a:cubicBezTo>
                <a:lnTo>
                  <a:pt x="1500394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476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pt-BR"/>
          </a:p>
        </p:txBody>
      </p:sp>
      <p:sp>
        <p:nvSpPr>
          <p:cNvPr id="11" name="Forma Livre: Forma 10">
            <a:extLst>
              <a:ext uri="{FF2B5EF4-FFF2-40B4-BE49-F238E27FC236}">
                <a16:creationId xmlns:a16="http://schemas.microsoft.com/office/drawing/2014/main" id="{86F41E81-2DE4-8041-14D8-1EBD19E64B9A}"/>
              </a:ext>
            </a:extLst>
          </p:cNvPr>
          <p:cNvSpPr/>
          <p:nvPr userDrawn="1"/>
        </p:nvSpPr>
        <p:spPr>
          <a:xfrm>
            <a:off x="8625837" y="1"/>
            <a:ext cx="3214098" cy="6858001"/>
          </a:xfrm>
          <a:custGeom>
            <a:avLst/>
            <a:gdLst>
              <a:gd name="connsiteX0" fmla="*/ 1500394 w 3214098"/>
              <a:gd name="connsiteY0" fmla="*/ 0 h 6858001"/>
              <a:gd name="connsiteX1" fmla="*/ 3214098 w 3214098"/>
              <a:gd name="connsiteY1" fmla="*/ 0 h 6858001"/>
              <a:gd name="connsiteX2" fmla="*/ 3176783 w 3214098"/>
              <a:gd name="connsiteY2" fmla="*/ 5214 h 6858001"/>
              <a:gd name="connsiteX3" fmla="*/ 2638123 w 3214098"/>
              <a:gd name="connsiteY3" fmla="*/ 112297 h 6858001"/>
              <a:gd name="connsiteX4" fmla="*/ 1963161 w 3214098"/>
              <a:gd name="connsiteY4" fmla="*/ 787259 h 6858001"/>
              <a:gd name="connsiteX5" fmla="*/ 1713704 w 3214098"/>
              <a:gd name="connsiteY5" fmla="*/ 3429003 h 6858001"/>
              <a:gd name="connsiteX6" fmla="*/ 1963161 w 3214098"/>
              <a:gd name="connsiteY6" fmla="*/ 6070745 h 6858001"/>
              <a:gd name="connsiteX7" fmla="*/ 2638123 w 3214098"/>
              <a:gd name="connsiteY7" fmla="*/ 6745705 h 6858001"/>
              <a:gd name="connsiteX8" fmla="*/ 3176783 w 3214098"/>
              <a:gd name="connsiteY8" fmla="*/ 6852788 h 6858001"/>
              <a:gd name="connsiteX9" fmla="*/ 3214089 w 3214098"/>
              <a:gd name="connsiteY9" fmla="*/ 6858001 h 6858001"/>
              <a:gd name="connsiteX10" fmla="*/ 1500385 w 3214098"/>
              <a:gd name="connsiteY10" fmla="*/ 6858001 h 6858001"/>
              <a:gd name="connsiteX11" fmla="*/ 1463079 w 3214098"/>
              <a:gd name="connsiteY11" fmla="*/ 6852788 h 6858001"/>
              <a:gd name="connsiteX12" fmla="*/ 924419 w 3214098"/>
              <a:gd name="connsiteY12" fmla="*/ 6745705 h 6858001"/>
              <a:gd name="connsiteX13" fmla="*/ 249457 w 3214098"/>
              <a:gd name="connsiteY13" fmla="*/ 6070745 h 6858001"/>
              <a:gd name="connsiteX14" fmla="*/ 0 w 3214098"/>
              <a:gd name="connsiteY14" fmla="*/ 3429003 h 6858001"/>
              <a:gd name="connsiteX15" fmla="*/ 249457 w 3214098"/>
              <a:gd name="connsiteY15" fmla="*/ 787259 h 6858001"/>
              <a:gd name="connsiteX16" fmla="*/ 924419 w 3214098"/>
              <a:gd name="connsiteY16" fmla="*/ 112297 h 6858001"/>
              <a:gd name="connsiteX17" fmla="*/ 1463079 w 3214098"/>
              <a:gd name="connsiteY17" fmla="*/ 5214 h 6858001"/>
              <a:gd name="connsiteX18" fmla="*/ 1500394 w 3214098"/>
              <a:gd name="connsiteY18" fmla="*/ 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214098" h="6858001">
                <a:moveTo>
                  <a:pt x="1500394" y="0"/>
                </a:moveTo>
                <a:lnTo>
                  <a:pt x="3214098" y="0"/>
                </a:lnTo>
                <a:lnTo>
                  <a:pt x="3176783" y="5214"/>
                </a:lnTo>
                <a:cubicBezTo>
                  <a:pt x="2980258" y="36168"/>
                  <a:pt x="2799557" y="71939"/>
                  <a:pt x="2638123" y="112297"/>
                </a:cubicBezTo>
                <a:cubicBezTo>
                  <a:pt x="2241845" y="200320"/>
                  <a:pt x="2036573" y="435165"/>
                  <a:pt x="1963161" y="787259"/>
                </a:cubicBezTo>
                <a:cubicBezTo>
                  <a:pt x="1816339" y="1403770"/>
                  <a:pt x="1713704" y="2386987"/>
                  <a:pt x="1713704" y="3429003"/>
                </a:cubicBezTo>
                <a:cubicBezTo>
                  <a:pt x="1713704" y="4471016"/>
                  <a:pt x="1816339" y="5454233"/>
                  <a:pt x="1963161" y="6070745"/>
                </a:cubicBezTo>
                <a:cubicBezTo>
                  <a:pt x="2036573" y="6422838"/>
                  <a:pt x="2241845" y="6657682"/>
                  <a:pt x="2638123" y="6745705"/>
                </a:cubicBezTo>
                <a:cubicBezTo>
                  <a:pt x="2799557" y="6786064"/>
                  <a:pt x="2980258" y="6821835"/>
                  <a:pt x="3176783" y="6852788"/>
                </a:cubicBezTo>
                <a:lnTo>
                  <a:pt x="3214089" y="6858001"/>
                </a:lnTo>
                <a:lnTo>
                  <a:pt x="1500385" y="6858001"/>
                </a:lnTo>
                <a:lnTo>
                  <a:pt x="1463079" y="6852788"/>
                </a:lnTo>
                <a:cubicBezTo>
                  <a:pt x="1266554" y="6821835"/>
                  <a:pt x="1085853" y="6786064"/>
                  <a:pt x="924419" y="6745705"/>
                </a:cubicBezTo>
                <a:cubicBezTo>
                  <a:pt x="528141" y="6657682"/>
                  <a:pt x="322869" y="6422838"/>
                  <a:pt x="249457" y="6070745"/>
                </a:cubicBezTo>
                <a:cubicBezTo>
                  <a:pt x="102635" y="5454233"/>
                  <a:pt x="0" y="4471016"/>
                  <a:pt x="0" y="3429003"/>
                </a:cubicBezTo>
                <a:cubicBezTo>
                  <a:pt x="0" y="2386987"/>
                  <a:pt x="102635" y="1403770"/>
                  <a:pt x="249457" y="787259"/>
                </a:cubicBezTo>
                <a:cubicBezTo>
                  <a:pt x="322869" y="435165"/>
                  <a:pt x="528141" y="200320"/>
                  <a:pt x="924419" y="112297"/>
                </a:cubicBezTo>
                <a:cubicBezTo>
                  <a:pt x="1085853" y="71939"/>
                  <a:pt x="1266554" y="36168"/>
                  <a:pt x="1463079" y="5214"/>
                </a:cubicBezTo>
                <a:lnTo>
                  <a:pt x="1500394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476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pt-BR"/>
          </a:p>
        </p:txBody>
      </p:sp>
      <p:sp>
        <p:nvSpPr>
          <p:cNvPr id="12" name="Espaço Reservado para Texto 7">
            <a:extLst>
              <a:ext uri="{FF2B5EF4-FFF2-40B4-BE49-F238E27FC236}">
                <a16:creationId xmlns:a16="http://schemas.microsoft.com/office/drawing/2014/main" id="{7EC7B2E5-AB59-5484-39D5-C000A7F6621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5099" y="2742611"/>
            <a:ext cx="5117052" cy="137277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80000"/>
              </a:lnSpc>
              <a:buNone/>
              <a:defRPr lang="pt-BR" sz="5400" kern="1200" spc="0" dirty="0">
                <a:solidFill>
                  <a:schemeClr val="tx2"/>
                </a:solidFill>
                <a:latin typeface="Itau Display Pro XBold" panose="020B0803020204020204" pitchFamily="34" charset="0"/>
                <a:ea typeface="+mn-ea"/>
                <a:cs typeface="Itau Display Pro XBold" panose="020B0803020204020204" pitchFamily="34" charset="0"/>
              </a:defRPr>
            </a:lvl1pPr>
          </a:lstStyle>
          <a:p>
            <a:pPr lvl="0"/>
            <a:r>
              <a:rPr lang="pt-BR"/>
              <a:t>Nome do comitê</a:t>
            </a:r>
            <a:br>
              <a:rPr lang="pt-BR"/>
            </a:br>
            <a:r>
              <a:rPr lang="pt-BR"/>
              <a:t>Título 2 linhas</a:t>
            </a:r>
          </a:p>
        </p:txBody>
      </p:sp>
      <p:sp>
        <p:nvSpPr>
          <p:cNvPr id="13" name="Espaço Reservado para Texto 7">
            <a:extLst>
              <a:ext uri="{FF2B5EF4-FFF2-40B4-BE49-F238E27FC236}">
                <a16:creationId xmlns:a16="http://schemas.microsoft.com/office/drawing/2014/main" id="{23399857-6F79-381E-8EFE-17591B6A312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5099" y="4273925"/>
            <a:ext cx="5115600" cy="38961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pt-BR" sz="2400" b="0" kern="1200" spc="0" dirty="0">
                <a:solidFill>
                  <a:schemeClr val="accent4"/>
                </a:solidFill>
                <a:latin typeface="+mn-lt"/>
                <a:ea typeface="Itau Display Pro Light" panose="020B0403020204020204" pitchFamily="34" charset="0"/>
                <a:cs typeface="Itau Display Pro Light" panose="020B0403020204020204" pitchFamily="34" charset="0"/>
              </a:defRPr>
            </a:lvl1pPr>
          </a:lstStyle>
          <a:p>
            <a:pPr marL="0" lvl="0" algn="l" defTabSz="91441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/>
            </a:pPr>
            <a:r>
              <a:rPr lang="pt-BR" err="1"/>
              <a:t>Lorem</a:t>
            </a:r>
            <a:r>
              <a:rPr lang="pt-BR"/>
              <a:t> ipsum </a:t>
            </a:r>
            <a:r>
              <a:rPr lang="pt-BR" err="1"/>
              <a:t>dolor</a:t>
            </a:r>
            <a:r>
              <a:rPr lang="pt-BR"/>
              <a:t> </a:t>
            </a:r>
            <a:r>
              <a:rPr lang="pt-BR" err="1"/>
              <a:t>sit</a:t>
            </a:r>
            <a:r>
              <a:rPr lang="pt-BR"/>
              <a:t> </a:t>
            </a:r>
            <a:r>
              <a:rPr lang="pt-BR" err="1"/>
              <a:t>amet</a:t>
            </a:r>
            <a:endParaRPr lang="pt-BR"/>
          </a:p>
        </p:txBody>
      </p:sp>
      <p:sp>
        <p:nvSpPr>
          <p:cNvPr id="14" name="Espaço Reservado para Texto 7">
            <a:extLst>
              <a:ext uri="{FF2B5EF4-FFF2-40B4-BE49-F238E27FC236}">
                <a16:creationId xmlns:a16="http://schemas.microsoft.com/office/drawing/2014/main" id="{898FDEA7-4A9E-B2BA-3FD1-B7428CB238D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5099" y="4716782"/>
            <a:ext cx="5115600" cy="29967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kumimoji="0" lang="pt-BR" sz="1400" b="0" i="0" u="none" kern="1200" cap="none" spc="0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Itau Text Pro Light" panose="020B0403020204020203" pitchFamily="34" charset="0"/>
                <a:ea typeface="Itau Text Pro Light" panose="020B0403020204020203" pitchFamily="34" charset="0"/>
                <a:cs typeface="Itau Text Pro Light" panose="020B0403020204020203" pitchFamily="34" charset="0"/>
              </a:defRPr>
            </a:lvl1pPr>
          </a:lstStyle>
          <a:p>
            <a:pPr marL="0" lvl="0" algn="l" defTabSz="91441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/>
            </a:pPr>
            <a:r>
              <a:rPr lang="pt-BR"/>
              <a:t>XX de XXXXXX de XXXX</a:t>
            </a:r>
          </a:p>
        </p:txBody>
      </p:sp>
      <p:pic>
        <p:nvPicPr>
          <p:cNvPr id="15" name="Imagem 14" descr="Logotipo&#10;&#10;Descrição gerada automaticamente com confiança média">
            <a:extLst>
              <a:ext uri="{FF2B5EF4-FFF2-40B4-BE49-F238E27FC236}">
                <a16:creationId xmlns:a16="http://schemas.microsoft.com/office/drawing/2014/main" id="{079843D0-BDF2-42B8-241B-D945F303034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639" y="1558110"/>
            <a:ext cx="871855" cy="871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259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0E947F18-D65A-FC5D-CC4F-F7F76C6BAE14}"/>
              </a:ext>
            </a:extLst>
          </p:cNvPr>
          <p:cNvSpPr/>
          <p:nvPr userDrawn="1"/>
        </p:nvSpPr>
        <p:spPr>
          <a:xfrm>
            <a:off x="0" y="0"/>
            <a:ext cx="12192000" cy="6858001"/>
          </a:xfrm>
          <a:prstGeom prst="rect">
            <a:avLst/>
          </a:prstGeom>
          <a:solidFill>
            <a:schemeClr val="accent4"/>
          </a:solidFill>
          <a:ln w="12700"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tau Display Pro"/>
              <a:ea typeface="+mn-ea"/>
              <a:cs typeface="+mn-cs"/>
            </a:endParaRPr>
          </a:p>
        </p:txBody>
      </p:sp>
      <p:sp>
        <p:nvSpPr>
          <p:cNvPr id="8" name="Forma Livre: Forma 7">
            <a:extLst>
              <a:ext uri="{FF2B5EF4-FFF2-40B4-BE49-F238E27FC236}">
                <a16:creationId xmlns:a16="http://schemas.microsoft.com/office/drawing/2014/main" id="{EEE84691-6EB6-1F6F-AE36-A2027166E1F4}"/>
              </a:ext>
            </a:extLst>
          </p:cNvPr>
          <p:cNvSpPr/>
          <p:nvPr userDrawn="1"/>
        </p:nvSpPr>
        <p:spPr>
          <a:xfrm>
            <a:off x="6912132" y="1"/>
            <a:ext cx="3214099" cy="6858001"/>
          </a:xfrm>
          <a:custGeom>
            <a:avLst/>
            <a:gdLst>
              <a:gd name="connsiteX0" fmla="*/ 1500394 w 3214099"/>
              <a:gd name="connsiteY0" fmla="*/ 0 h 6858001"/>
              <a:gd name="connsiteX1" fmla="*/ 3214099 w 3214099"/>
              <a:gd name="connsiteY1" fmla="*/ 0 h 6858001"/>
              <a:gd name="connsiteX2" fmla="*/ 3176784 w 3214099"/>
              <a:gd name="connsiteY2" fmla="*/ 5214 h 6858001"/>
              <a:gd name="connsiteX3" fmla="*/ 2638124 w 3214099"/>
              <a:gd name="connsiteY3" fmla="*/ 112297 h 6858001"/>
              <a:gd name="connsiteX4" fmla="*/ 1963162 w 3214099"/>
              <a:gd name="connsiteY4" fmla="*/ 787259 h 6858001"/>
              <a:gd name="connsiteX5" fmla="*/ 1713705 w 3214099"/>
              <a:gd name="connsiteY5" fmla="*/ 3429003 h 6858001"/>
              <a:gd name="connsiteX6" fmla="*/ 1963162 w 3214099"/>
              <a:gd name="connsiteY6" fmla="*/ 6070745 h 6858001"/>
              <a:gd name="connsiteX7" fmla="*/ 2638124 w 3214099"/>
              <a:gd name="connsiteY7" fmla="*/ 6745705 h 6858001"/>
              <a:gd name="connsiteX8" fmla="*/ 3176784 w 3214099"/>
              <a:gd name="connsiteY8" fmla="*/ 6852788 h 6858001"/>
              <a:gd name="connsiteX9" fmla="*/ 3214090 w 3214099"/>
              <a:gd name="connsiteY9" fmla="*/ 6858001 h 6858001"/>
              <a:gd name="connsiteX10" fmla="*/ 1500385 w 3214099"/>
              <a:gd name="connsiteY10" fmla="*/ 6858001 h 6858001"/>
              <a:gd name="connsiteX11" fmla="*/ 1463079 w 3214099"/>
              <a:gd name="connsiteY11" fmla="*/ 6852788 h 6858001"/>
              <a:gd name="connsiteX12" fmla="*/ 924420 w 3214099"/>
              <a:gd name="connsiteY12" fmla="*/ 6745705 h 6858001"/>
              <a:gd name="connsiteX13" fmla="*/ 249457 w 3214099"/>
              <a:gd name="connsiteY13" fmla="*/ 6070745 h 6858001"/>
              <a:gd name="connsiteX14" fmla="*/ 0 w 3214099"/>
              <a:gd name="connsiteY14" fmla="*/ 3429003 h 6858001"/>
              <a:gd name="connsiteX15" fmla="*/ 249457 w 3214099"/>
              <a:gd name="connsiteY15" fmla="*/ 787259 h 6858001"/>
              <a:gd name="connsiteX16" fmla="*/ 924420 w 3214099"/>
              <a:gd name="connsiteY16" fmla="*/ 112297 h 6858001"/>
              <a:gd name="connsiteX17" fmla="*/ 1463079 w 3214099"/>
              <a:gd name="connsiteY17" fmla="*/ 5214 h 6858001"/>
              <a:gd name="connsiteX18" fmla="*/ 1500394 w 3214099"/>
              <a:gd name="connsiteY18" fmla="*/ 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214099" h="6858001">
                <a:moveTo>
                  <a:pt x="1500394" y="0"/>
                </a:moveTo>
                <a:lnTo>
                  <a:pt x="3214099" y="0"/>
                </a:lnTo>
                <a:lnTo>
                  <a:pt x="3176784" y="5214"/>
                </a:lnTo>
                <a:cubicBezTo>
                  <a:pt x="2980259" y="36168"/>
                  <a:pt x="2799558" y="71939"/>
                  <a:pt x="2638124" y="112297"/>
                </a:cubicBezTo>
                <a:cubicBezTo>
                  <a:pt x="2241846" y="200320"/>
                  <a:pt x="2036574" y="435165"/>
                  <a:pt x="1963162" y="787259"/>
                </a:cubicBezTo>
                <a:cubicBezTo>
                  <a:pt x="1816340" y="1403770"/>
                  <a:pt x="1713705" y="2386987"/>
                  <a:pt x="1713705" y="3429003"/>
                </a:cubicBezTo>
                <a:cubicBezTo>
                  <a:pt x="1713705" y="4471016"/>
                  <a:pt x="1816340" y="5454233"/>
                  <a:pt x="1963162" y="6070745"/>
                </a:cubicBezTo>
                <a:cubicBezTo>
                  <a:pt x="2036574" y="6422838"/>
                  <a:pt x="2241846" y="6657682"/>
                  <a:pt x="2638124" y="6745705"/>
                </a:cubicBezTo>
                <a:cubicBezTo>
                  <a:pt x="2799558" y="6786064"/>
                  <a:pt x="2980259" y="6821835"/>
                  <a:pt x="3176784" y="6852788"/>
                </a:cubicBezTo>
                <a:lnTo>
                  <a:pt x="3214090" y="6858001"/>
                </a:lnTo>
                <a:lnTo>
                  <a:pt x="1500385" y="6858001"/>
                </a:lnTo>
                <a:lnTo>
                  <a:pt x="1463079" y="6852788"/>
                </a:lnTo>
                <a:cubicBezTo>
                  <a:pt x="1266554" y="6821835"/>
                  <a:pt x="1085854" y="6786064"/>
                  <a:pt x="924420" y="6745705"/>
                </a:cubicBezTo>
                <a:cubicBezTo>
                  <a:pt x="528141" y="6657682"/>
                  <a:pt x="322869" y="6422838"/>
                  <a:pt x="249457" y="6070745"/>
                </a:cubicBezTo>
                <a:cubicBezTo>
                  <a:pt x="102636" y="5454233"/>
                  <a:pt x="0" y="4471016"/>
                  <a:pt x="0" y="3429003"/>
                </a:cubicBezTo>
                <a:cubicBezTo>
                  <a:pt x="0" y="2386987"/>
                  <a:pt x="102636" y="1403770"/>
                  <a:pt x="249457" y="787259"/>
                </a:cubicBezTo>
                <a:cubicBezTo>
                  <a:pt x="322869" y="435165"/>
                  <a:pt x="528141" y="200320"/>
                  <a:pt x="924420" y="112297"/>
                </a:cubicBezTo>
                <a:cubicBezTo>
                  <a:pt x="1085854" y="71939"/>
                  <a:pt x="1266554" y="36168"/>
                  <a:pt x="1463079" y="5214"/>
                </a:cubicBezTo>
                <a:lnTo>
                  <a:pt x="1500394" y="0"/>
                </a:lnTo>
                <a:close/>
              </a:path>
            </a:pathLst>
          </a:custGeom>
          <a:solidFill>
            <a:srgbClr val="000066"/>
          </a:solidFill>
          <a:ln w="476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pt-BR"/>
          </a:p>
        </p:txBody>
      </p:sp>
      <p:sp>
        <p:nvSpPr>
          <p:cNvPr id="9" name="Forma Livre: Forma 8">
            <a:extLst>
              <a:ext uri="{FF2B5EF4-FFF2-40B4-BE49-F238E27FC236}">
                <a16:creationId xmlns:a16="http://schemas.microsoft.com/office/drawing/2014/main" id="{A71380F0-2B9B-D6D0-F5C8-83C3B720B7D7}"/>
              </a:ext>
            </a:extLst>
          </p:cNvPr>
          <p:cNvSpPr/>
          <p:nvPr userDrawn="1"/>
        </p:nvSpPr>
        <p:spPr>
          <a:xfrm>
            <a:off x="10339541" y="1"/>
            <a:ext cx="1852459" cy="6858001"/>
          </a:xfrm>
          <a:custGeom>
            <a:avLst/>
            <a:gdLst>
              <a:gd name="connsiteX0" fmla="*/ 1500394 w 1852459"/>
              <a:gd name="connsiteY0" fmla="*/ 0 h 6858001"/>
              <a:gd name="connsiteX1" fmla="*/ 1852459 w 1852459"/>
              <a:gd name="connsiteY1" fmla="*/ 0 h 6858001"/>
              <a:gd name="connsiteX2" fmla="*/ 1852459 w 1852459"/>
              <a:gd name="connsiteY2" fmla="*/ 6858001 h 6858001"/>
              <a:gd name="connsiteX3" fmla="*/ 1500385 w 1852459"/>
              <a:gd name="connsiteY3" fmla="*/ 6858001 h 6858001"/>
              <a:gd name="connsiteX4" fmla="*/ 1463079 w 1852459"/>
              <a:gd name="connsiteY4" fmla="*/ 6852788 h 6858001"/>
              <a:gd name="connsiteX5" fmla="*/ 924419 w 1852459"/>
              <a:gd name="connsiteY5" fmla="*/ 6745705 h 6858001"/>
              <a:gd name="connsiteX6" fmla="*/ 249457 w 1852459"/>
              <a:gd name="connsiteY6" fmla="*/ 6070745 h 6858001"/>
              <a:gd name="connsiteX7" fmla="*/ 0 w 1852459"/>
              <a:gd name="connsiteY7" fmla="*/ 3429003 h 6858001"/>
              <a:gd name="connsiteX8" fmla="*/ 249457 w 1852459"/>
              <a:gd name="connsiteY8" fmla="*/ 787259 h 6858001"/>
              <a:gd name="connsiteX9" fmla="*/ 924419 w 1852459"/>
              <a:gd name="connsiteY9" fmla="*/ 112297 h 6858001"/>
              <a:gd name="connsiteX10" fmla="*/ 1463079 w 1852459"/>
              <a:gd name="connsiteY10" fmla="*/ 5214 h 6858001"/>
              <a:gd name="connsiteX11" fmla="*/ 1500394 w 1852459"/>
              <a:gd name="connsiteY11" fmla="*/ 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852459" h="6858001">
                <a:moveTo>
                  <a:pt x="1500394" y="0"/>
                </a:moveTo>
                <a:lnTo>
                  <a:pt x="1852459" y="0"/>
                </a:lnTo>
                <a:lnTo>
                  <a:pt x="1852459" y="6858001"/>
                </a:lnTo>
                <a:lnTo>
                  <a:pt x="1500385" y="6858001"/>
                </a:lnTo>
                <a:lnTo>
                  <a:pt x="1463079" y="6852788"/>
                </a:lnTo>
                <a:cubicBezTo>
                  <a:pt x="1266554" y="6821835"/>
                  <a:pt x="1085853" y="6786064"/>
                  <a:pt x="924419" y="6745705"/>
                </a:cubicBezTo>
                <a:cubicBezTo>
                  <a:pt x="528141" y="6657682"/>
                  <a:pt x="322869" y="6422838"/>
                  <a:pt x="249457" y="6070745"/>
                </a:cubicBezTo>
                <a:cubicBezTo>
                  <a:pt x="102635" y="5454233"/>
                  <a:pt x="0" y="4471016"/>
                  <a:pt x="0" y="3429003"/>
                </a:cubicBezTo>
                <a:cubicBezTo>
                  <a:pt x="0" y="2386987"/>
                  <a:pt x="102635" y="1403770"/>
                  <a:pt x="249457" y="787259"/>
                </a:cubicBezTo>
                <a:cubicBezTo>
                  <a:pt x="322869" y="435165"/>
                  <a:pt x="528141" y="200320"/>
                  <a:pt x="924419" y="112297"/>
                </a:cubicBezTo>
                <a:cubicBezTo>
                  <a:pt x="1085853" y="71939"/>
                  <a:pt x="1266554" y="36168"/>
                  <a:pt x="1463079" y="5214"/>
                </a:cubicBezTo>
                <a:lnTo>
                  <a:pt x="1500394" y="0"/>
                </a:lnTo>
                <a:close/>
              </a:path>
            </a:pathLst>
          </a:custGeom>
          <a:solidFill>
            <a:schemeClr val="accent6">
              <a:alpha val="75000"/>
            </a:schemeClr>
          </a:solidFill>
          <a:ln w="476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pt-BR"/>
          </a:p>
        </p:txBody>
      </p:sp>
      <p:sp>
        <p:nvSpPr>
          <p:cNvPr id="10" name="Forma Livre: Forma 9">
            <a:extLst>
              <a:ext uri="{FF2B5EF4-FFF2-40B4-BE49-F238E27FC236}">
                <a16:creationId xmlns:a16="http://schemas.microsoft.com/office/drawing/2014/main" id="{102F3366-BA11-07B4-F29F-0B02DA96D431}"/>
              </a:ext>
            </a:extLst>
          </p:cNvPr>
          <p:cNvSpPr/>
          <p:nvPr userDrawn="1"/>
        </p:nvSpPr>
        <p:spPr>
          <a:xfrm>
            <a:off x="8625837" y="1"/>
            <a:ext cx="3214098" cy="6858001"/>
          </a:xfrm>
          <a:custGeom>
            <a:avLst/>
            <a:gdLst>
              <a:gd name="connsiteX0" fmla="*/ 1500394 w 3214098"/>
              <a:gd name="connsiteY0" fmla="*/ 0 h 6858001"/>
              <a:gd name="connsiteX1" fmla="*/ 3214098 w 3214098"/>
              <a:gd name="connsiteY1" fmla="*/ 0 h 6858001"/>
              <a:gd name="connsiteX2" fmla="*/ 3176783 w 3214098"/>
              <a:gd name="connsiteY2" fmla="*/ 5214 h 6858001"/>
              <a:gd name="connsiteX3" fmla="*/ 2638123 w 3214098"/>
              <a:gd name="connsiteY3" fmla="*/ 112297 h 6858001"/>
              <a:gd name="connsiteX4" fmla="*/ 1963161 w 3214098"/>
              <a:gd name="connsiteY4" fmla="*/ 787259 h 6858001"/>
              <a:gd name="connsiteX5" fmla="*/ 1713704 w 3214098"/>
              <a:gd name="connsiteY5" fmla="*/ 3429003 h 6858001"/>
              <a:gd name="connsiteX6" fmla="*/ 1963161 w 3214098"/>
              <a:gd name="connsiteY6" fmla="*/ 6070745 h 6858001"/>
              <a:gd name="connsiteX7" fmla="*/ 2638123 w 3214098"/>
              <a:gd name="connsiteY7" fmla="*/ 6745705 h 6858001"/>
              <a:gd name="connsiteX8" fmla="*/ 3176783 w 3214098"/>
              <a:gd name="connsiteY8" fmla="*/ 6852788 h 6858001"/>
              <a:gd name="connsiteX9" fmla="*/ 3214089 w 3214098"/>
              <a:gd name="connsiteY9" fmla="*/ 6858001 h 6858001"/>
              <a:gd name="connsiteX10" fmla="*/ 1500385 w 3214098"/>
              <a:gd name="connsiteY10" fmla="*/ 6858001 h 6858001"/>
              <a:gd name="connsiteX11" fmla="*/ 1463079 w 3214098"/>
              <a:gd name="connsiteY11" fmla="*/ 6852788 h 6858001"/>
              <a:gd name="connsiteX12" fmla="*/ 924419 w 3214098"/>
              <a:gd name="connsiteY12" fmla="*/ 6745705 h 6858001"/>
              <a:gd name="connsiteX13" fmla="*/ 249457 w 3214098"/>
              <a:gd name="connsiteY13" fmla="*/ 6070745 h 6858001"/>
              <a:gd name="connsiteX14" fmla="*/ 0 w 3214098"/>
              <a:gd name="connsiteY14" fmla="*/ 3429003 h 6858001"/>
              <a:gd name="connsiteX15" fmla="*/ 249457 w 3214098"/>
              <a:gd name="connsiteY15" fmla="*/ 787259 h 6858001"/>
              <a:gd name="connsiteX16" fmla="*/ 924419 w 3214098"/>
              <a:gd name="connsiteY16" fmla="*/ 112297 h 6858001"/>
              <a:gd name="connsiteX17" fmla="*/ 1463079 w 3214098"/>
              <a:gd name="connsiteY17" fmla="*/ 5214 h 6858001"/>
              <a:gd name="connsiteX18" fmla="*/ 1500394 w 3214098"/>
              <a:gd name="connsiteY18" fmla="*/ 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214098" h="6858001">
                <a:moveTo>
                  <a:pt x="1500394" y="0"/>
                </a:moveTo>
                <a:lnTo>
                  <a:pt x="3214098" y="0"/>
                </a:lnTo>
                <a:lnTo>
                  <a:pt x="3176783" y="5214"/>
                </a:lnTo>
                <a:cubicBezTo>
                  <a:pt x="2980258" y="36168"/>
                  <a:pt x="2799557" y="71939"/>
                  <a:pt x="2638123" y="112297"/>
                </a:cubicBezTo>
                <a:cubicBezTo>
                  <a:pt x="2241845" y="200320"/>
                  <a:pt x="2036573" y="435165"/>
                  <a:pt x="1963161" y="787259"/>
                </a:cubicBezTo>
                <a:cubicBezTo>
                  <a:pt x="1816339" y="1403770"/>
                  <a:pt x="1713704" y="2386987"/>
                  <a:pt x="1713704" y="3429003"/>
                </a:cubicBezTo>
                <a:cubicBezTo>
                  <a:pt x="1713704" y="4471016"/>
                  <a:pt x="1816339" y="5454233"/>
                  <a:pt x="1963161" y="6070745"/>
                </a:cubicBezTo>
                <a:cubicBezTo>
                  <a:pt x="2036573" y="6422838"/>
                  <a:pt x="2241845" y="6657682"/>
                  <a:pt x="2638123" y="6745705"/>
                </a:cubicBezTo>
                <a:cubicBezTo>
                  <a:pt x="2799557" y="6786064"/>
                  <a:pt x="2980258" y="6821835"/>
                  <a:pt x="3176783" y="6852788"/>
                </a:cubicBezTo>
                <a:lnTo>
                  <a:pt x="3214089" y="6858001"/>
                </a:lnTo>
                <a:lnTo>
                  <a:pt x="1500385" y="6858001"/>
                </a:lnTo>
                <a:lnTo>
                  <a:pt x="1463079" y="6852788"/>
                </a:lnTo>
                <a:cubicBezTo>
                  <a:pt x="1266554" y="6821835"/>
                  <a:pt x="1085853" y="6786064"/>
                  <a:pt x="924419" y="6745705"/>
                </a:cubicBezTo>
                <a:cubicBezTo>
                  <a:pt x="528141" y="6657682"/>
                  <a:pt x="322869" y="6422838"/>
                  <a:pt x="249457" y="6070745"/>
                </a:cubicBezTo>
                <a:cubicBezTo>
                  <a:pt x="102635" y="5454233"/>
                  <a:pt x="0" y="4471016"/>
                  <a:pt x="0" y="3429003"/>
                </a:cubicBezTo>
                <a:cubicBezTo>
                  <a:pt x="0" y="2386987"/>
                  <a:pt x="102635" y="1403770"/>
                  <a:pt x="249457" y="787259"/>
                </a:cubicBezTo>
                <a:cubicBezTo>
                  <a:pt x="322869" y="435165"/>
                  <a:pt x="528141" y="200320"/>
                  <a:pt x="924419" y="112297"/>
                </a:cubicBezTo>
                <a:cubicBezTo>
                  <a:pt x="1085853" y="71939"/>
                  <a:pt x="1266554" y="36168"/>
                  <a:pt x="1463079" y="5214"/>
                </a:cubicBezTo>
                <a:lnTo>
                  <a:pt x="1500394" y="0"/>
                </a:lnTo>
                <a:close/>
              </a:path>
            </a:pathLst>
          </a:custGeom>
          <a:solidFill>
            <a:srgbClr val="001FBD"/>
          </a:solidFill>
          <a:ln w="476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pt-BR"/>
          </a:p>
        </p:txBody>
      </p:sp>
      <p:pic>
        <p:nvPicPr>
          <p:cNvPr id="11" name="Imagem 10" descr="Logotipo, nome da empresa&#10;&#10;Descrição gerada automaticamente">
            <a:extLst>
              <a:ext uri="{FF2B5EF4-FFF2-40B4-BE49-F238E27FC236}">
                <a16:creationId xmlns:a16="http://schemas.microsoft.com/office/drawing/2014/main" id="{8F2B2879-25BE-01E5-B4DA-F1F0FB7A1AE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639" y="1558110"/>
            <a:ext cx="871855" cy="871855"/>
          </a:xfrm>
          <a:prstGeom prst="rect">
            <a:avLst/>
          </a:prstGeom>
        </p:spPr>
      </p:pic>
      <p:sp>
        <p:nvSpPr>
          <p:cNvPr id="12" name="Espaço Reservado para Texto 7">
            <a:extLst>
              <a:ext uri="{FF2B5EF4-FFF2-40B4-BE49-F238E27FC236}">
                <a16:creationId xmlns:a16="http://schemas.microsoft.com/office/drawing/2014/main" id="{F5B698E6-4EED-632A-5B10-0063E1E2135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5099" y="2742611"/>
            <a:ext cx="5117052" cy="137277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80000"/>
              </a:lnSpc>
              <a:buNone/>
              <a:defRPr lang="pt-BR" sz="5400" kern="1200" spc="0" dirty="0">
                <a:solidFill>
                  <a:schemeClr val="bg1"/>
                </a:solidFill>
                <a:latin typeface="Itau Display Pro XBold" panose="020B0803020204020204" pitchFamily="34" charset="0"/>
                <a:ea typeface="+mn-ea"/>
                <a:cs typeface="Itau Display Pro XBold" panose="020B0803020204020204" pitchFamily="34" charset="0"/>
              </a:defRPr>
            </a:lvl1pPr>
          </a:lstStyle>
          <a:p>
            <a:pPr lvl="0"/>
            <a:r>
              <a:rPr lang="pt-BR"/>
              <a:t>Nome do comitê</a:t>
            </a:r>
            <a:br>
              <a:rPr lang="pt-BR"/>
            </a:br>
            <a:r>
              <a:rPr lang="pt-BR"/>
              <a:t>Título 2 linhas</a:t>
            </a:r>
          </a:p>
        </p:txBody>
      </p:sp>
      <p:sp>
        <p:nvSpPr>
          <p:cNvPr id="13" name="Espaço Reservado para Texto 7">
            <a:extLst>
              <a:ext uri="{FF2B5EF4-FFF2-40B4-BE49-F238E27FC236}">
                <a16:creationId xmlns:a16="http://schemas.microsoft.com/office/drawing/2014/main" id="{C336955E-669F-45BB-50D8-212BFEF5F0E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5099" y="4273925"/>
            <a:ext cx="5115600" cy="38961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pt-BR" sz="2400" b="0" kern="1200" spc="0" dirty="0">
                <a:solidFill>
                  <a:schemeClr val="bg1"/>
                </a:solidFill>
                <a:latin typeface="+mn-lt"/>
                <a:ea typeface="Itau Display Pro Light" panose="020B0403020204020204" pitchFamily="34" charset="0"/>
                <a:cs typeface="Itau Display Pro Light" panose="020B0403020204020204" pitchFamily="34" charset="0"/>
              </a:defRPr>
            </a:lvl1pPr>
          </a:lstStyle>
          <a:p>
            <a:pPr marL="0" lvl="0" algn="l" defTabSz="91441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/>
            </a:pPr>
            <a:r>
              <a:rPr lang="pt-BR" err="1"/>
              <a:t>Lorem</a:t>
            </a:r>
            <a:r>
              <a:rPr lang="pt-BR"/>
              <a:t> ipsum </a:t>
            </a:r>
            <a:r>
              <a:rPr lang="pt-BR" err="1"/>
              <a:t>dolor</a:t>
            </a:r>
            <a:r>
              <a:rPr lang="pt-BR"/>
              <a:t> </a:t>
            </a:r>
            <a:r>
              <a:rPr lang="pt-BR" err="1"/>
              <a:t>sit</a:t>
            </a:r>
            <a:r>
              <a:rPr lang="pt-BR"/>
              <a:t> </a:t>
            </a:r>
            <a:r>
              <a:rPr lang="pt-BR" err="1"/>
              <a:t>amet</a:t>
            </a:r>
            <a:endParaRPr lang="pt-BR"/>
          </a:p>
        </p:txBody>
      </p:sp>
      <p:sp>
        <p:nvSpPr>
          <p:cNvPr id="14" name="Espaço Reservado para Texto 7">
            <a:extLst>
              <a:ext uri="{FF2B5EF4-FFF2-40B4-BE49-F238E27FC236}">
                <a16:creationId xmlns:a16="http://schemas.microsoft.com/office/drawing/2014/main" id="{CCF84DC7-8C59-3AC3-ED30-25687E6A125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5099" y="4716782"/>
            <a:ext cx="5115600" cy="29967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kumimoji="0" lang="pt-BR" sz="1400" b="0" i="0" u="none" kern="1200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tau Text Pro Light" panose="020B0403020204020203" pitchFamily="34" charset="0"/>
                <a:ea typeface="Itau Text Pro Light" panose="020B0403020204020203" pitchFamily="34" charset="0"/>
                <a:cs typeface="Itau Text Pro Light" panose="020B0403020204020203" pitchFamily="34" charset="0"/>
              </a:defRPr>
            </a:lvl1pPr>
          </a:lstStyle>
          <a:p>
            <a:pPr marL="0" lvl="0" algn="l" defTabSz="91441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/>
            </a:pPr>
            <a:r>
              <a:rPr lang="pt-BR"/>
              <a:t>XX de XXXXXX de XXXX</a:t>
            </a:r>
          </a:p>
        </p:txBody>
      </p:sp>
    </p:spTree>
    <p:extLst>
      <p:ext uri="{BB962C8B-B14F-4D97-AF65-F5344CB8AC3E}">
        <p14:creationId xmlns:p14="http://schemas.microsoft.com/office/powerpoint/2010/main" val="2662613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F108BF46-F81C-CC01-2CB9-942A3C61C1E1}"/>
              </a:ext>
            </a:extLst>
          </p:cNvPr>
          <p:cNvSpPr/>
          <p:nvPr userDrawn="1"/>
        </p:nvSpPr>
        <p:spPr>
          <a:xfrm>
            <a:off x="0" y="0"/>
            <a:ext cx="12192000" cy="6858001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tau Display Pro"/>
              <a:ea typeface="+mn-ea"/>
              <a:cs typeface="+mn-cs"/>
            </a:endParaRPr>
          </a:p>
        </p:txBody>
      </p:sp>
      <p:sp>
        <p:nvSpPr>
          <p:cNvPr id="4" name="Forma Livre: Forma 3">
            <a:extLst>
              <a:ext uri="{FF2B5EF4-FFF2-40B4-BE49-F238E27FC236}">
                <a16:creationId xmlns:a16="http://schemas.microsoft.com/office/drawing/2014/main" id="{4A319C35-190B-CD01-D94B-8F2F62EBDC54}"/>
              </a:ext>
            </a:extLst>
          </p:cNvPr>
          <p:cNvSpPr/>
          <p:nvPr userDrawn="1"/>
        </p:nvSpPr>
        <p:spPr>
          <a:xfrm>
            <a:off x="0" y="136330"/>
            <a:ext cx="9343460" cy="6721670"/>
          </a:xfrm>
          <a:custGeom>
            <a:avLst/>
            <a:gdLst>
              <a:gd name="connsiteX0" fmla="*/ 0 w 9343460"/>
              <a:gd name="connsiteY0" fmla="*/ 0 h 6721670"/>
              <a:gd name="connsiteX1" fmla="*/ 212042 w 9343460"/>
              <a:gd name="connsiteY1" fmla="*/ 10310 h 6721670"/>
              <a:gd name="connsiteX2" fmla="*/ 3544875 w 9343460"/>
              <a:gd name="connsiteY2" fmla="*/ 425132 h 6721670"/>
              <a:gd name="connsiteX3" fmla="*/ 8313130 w 9343460"/>
              <a:gd name="connsiteY3" fmla="*/ 1761962 h 6721670"/>
              <a:gd name="connsiteX4" fmla="*/ 9328096 w 9343460"/>
              <a:gd name="connsiteY4" fmla="*/ 3225960 h 6721670"/>
              <a:gd name="connsiteX5" fmla="*/ 9209891 w 9343460"/>
              <a:gd name="connsiteY5" fmla="*/ 6069442 h 6721670"/>
              <a:gd name="connsiteX6" fmla="*/ 9131647 w 9343460"/>
              <a:gd name="connsiteY6" fmla="*/ 6721670 h 6721670"/>
              <a:gd name="connsiteX7" fmla="*/ 8690845 w 9343460"/>
              <a:gd name="connsiteY7" fmla="*/ 6721670 h 6721670"/>
              <a:gd name="connsiteX8" fmla="*/ 8720074 w 9343460"/>
              <a:gd name="connsiteY8" fmla="*/ 6211258 h 6721670"/>
              <a:gd name="connsiteX9" fmla="*/ 8622163 w 9343460"/>
              <a:gd name="connsiteY9" fmla="*/ 2875935 h 6721670"/>
              <a:gd name="connsiteX10" fmla="*/ 7546788 w 9343460"/>
              <a:gd name="connsiteY10" fmla="*/ 1578712 h 6721670"/>
              <a:gd name="connsiteX11" fmla="*/ 2944710 w 9343460"/>
              <a:gd name="connsiteY11" fmla="*/ 706129 h 6721670"/>
              <a:gd name="connsiteX12" fmla="*/ 56618 w 9343460"/>
              <a:gd name="connsiteY12" fmla="*/ 579607 h 6721670"/>
              <a:gd name="connsiteX13" fmla="*/ 0 w 9343460"/>
              <a:gd name="connsiteY13" fmla="*/ 580844 h 6721670"/>
              <a:gd name="connsiteX14" fmla="*/ 0 w 9343460"/>
              <a:gd name="connsiteY14" fmla="*/ 0 h 67216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9343460" h="6721670">
                <a:moveTo>
                  <a:pt x="0" y="0"/>
                </a:moveTo>
                <a:lnTo>
                  <a:pt x="212042" y="10310"/>
                </a:lnTo>
                <a:cubicBezTo>
                  <a:pt x="1204666" y="66449"/>
                  <a:pt x="2348918" y="208501"/>
                  <a:pt x="3544875" y="425132"/>
                </a:cubicBezTo>
                <a:cubicBezTo>
                  <a:pt x="5458404" y="771741"/>
                  <a:pt x="7181013" y="1250715"/>
                  <a:pt x="8313130" y="1761962"/>
                </a:cubicBezTo>
                <a:cubicBezTo>
                  <a:pt x="9011569" y="2055422"/>
                  <a:pt x="9310406" y="2554966"/>
                  <a:pt x="9328096" y="3225960"/>
                </a:cubicBezTo>
                <a:cubicBezTo>
                  <a:pt x="9368438" y="3964076"/>
                  <a:pt x="9329436" y="4959500"/>
                  <a:pt x="9209891" y="6069442"/>
                </a:cubicBezTo>
                <a:lnTo>
                  <a:pt x="9131647" y="6721670"/>
                </a:lnTo>
                <a:lnTo>
                  <a:pt x="8690845" y="6721670"/>
                </a:lnTo>
                <a:lnTo>
                  <a:pt x="8720074" y="6211258"/>
                </a:lnTo>
                <a:cubicBezTo>
                  <a:pt x="8779681" y="4895936"/>
                  <a:pt x="8739713" y="3706708"/>
                  <a:pt x="8622163" y="2875935"/>
                </a:cubicBezTo>
                <a:cubicBezTo>
                  <a:pt x="8551001" y="2245038"/>
                  <a:pt x="8228817" y="1798545"/>
                  <a:pt x="7546788" y="1578712"/>
                </a:cubicBezTo>
                <a:cubicBezTo>
                  <a:pt x="6438385" y="1188860"/>
                  <a:pt x="4776133" y="877373"/>
                  <a:pt x="2944710" y="706129"/>
                </a:cubicBezTo>
                <a:cubicBezTo>
                  <a:pt x="1914533" y="609804"/>
                  <a:pt x="928730" y="567007"/>
                  <a:pt x="56618" y="579607"/>
                </a:cubicBezTo>
                <a:lnTo>
                  <a:pt x="0" y="580844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  <a:ln w="12700"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tau Display Pro"/>
              <a:ea typeface="+mn-ea"/>
              <a:cs typeface="+mn-cs"/>
            </a:endParaRPr>
          </a:p>
        </p:txBody>
      </p:sp>
      <p:sp>
        <p:nvSpPr>
          <p:cNvPr id="5" name="Forma Livre: Forma 4">
            <a:extLst>
              <a:ext uri="{FF2B5EF4-FFF2-40B4-BE49-F238E27FC236}">
                <a16:creationId xmlns:a16="http://schemas.microsoft.com/office/drawing/2014/main" id="{F182F863-7921-E59C-F313-A9EE9A1415CE}"/>
              </a:ext>
            </a:extLst>
          </p:cNvPr>
          <p:cNvSpPr/>
          <p:nvPr userDrawn="1"/>
        </p:nvSpPr>
        <p:spPr>
          <a:xfrm>
            <a:off x="0" y="1313749"/>
            <a:ext cx="8152116" cy="5544252"/>
          </a:xfrm>
          <a:custGeom>
            <a:avLst/>
            <a:gdLst>
              <a:gd name="connsiteX0" fmla="*/ 2358650 w 8152116"/>
              <a:gd name="connsiteY0" fmla="*/ 0 h 5544252"/>
              <a:gd name="connsiteX1" fmla="*/ 6652602 w 8152116"/>
              <a:gd name="connsiteY1" fmla="*/ 405473 h 5544252"/>
              <a:gd name="connsiteX2" fmla="*/ 7749699 w 8152116"/>
              <a:gd name="connsiteY2" fmla="*/ 1502573 h 5544252"/>
              <a:gd name="connsiteX3" fmla="*/ 8147540 w 8152116"/>
              <a:gd name="connsiteY3" fmla="*/ 5166841 h 5544252"/>
              <a:gd name="connsiteX4" fmla="*/ 8152116 w 8152116"/>
              <a:gd name="connsiteY4" fmla="*/ 5544252 h 5544252"/>
              <a:gd name="connsiteX5" fmla="*/ 7634177 w 8152116"/>
              <a:gd name="connsiteY5" fmla="*/ 5544252 h 5544252"/>
              <a:gd name="connsiteX6" fmla="*/ 7589949 w 8152116"/>
              <a:gd name="connsiteY6" fmla="*/ 5148132 h 5544252"/>
              <a:gd name="connsiteX7" fmla="*/ 6743696 w 8152116"/>
              <a:gd name="connsiteY7" fmla="*/ 1318242 h 5544252"/>
              <a:gd name="connsiteX8" fmla="*/ 5630857 w 8152116"/>
              <a:gd name="connsiteY8" fmla="*/ 450843 h 5544252"/>
              <a:gd name="connsiteX9" fmla="*/ 1710256 w 8152116"/>
              <a:gd name="connsiteY9" fmla="*/ 565224 h 5544252"/>
              <a:gd name="connsiteX10" fmla="*/ 68747 w 8152116"/>
              <a:gd name="connsiteY10" fmla="*/ 822844 h 5544252"/>
              <a:gd name="connsiteX11" fmla="*/ 0 w 8152116"/>
              <a:gd name="connsiteY11" fmla="*/ 837036 h 5544252"/>
              <a:gd name="connsiteX12" fmla="*/ 0 w 8152116"/>
              <a:gd name="connsiteY12" fmla="*/ 101737 h 5544252"/>
              <a:gd name="connsiteX13" fmla="*/ 247779 w 8152116"/>
              <a:gd name="connsiteY13" fmla="*/ 80167 h 5544252"/>
              <a:gd name="connsiteX14" fmla="*/ 2358650 w 8152116"/>
              <a:gd name="connsiteY14" fmla="*/ 0 h 5544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8152116" h="5544252">
                <a:moveTo>
                  <a:pt x="2358650" y="0"/>
                </a:moveTo>
                <a:cubicBezTo>
                  <a:pt x="4052364" y="0"/>
                  <a:pt x="5603005" y="143075"/>
                  <a:pt x="6652602" y="405473"/>
                </a:cubicBezTo>
                <a:cubicBezTo>
                  <a:pt x="7296724" y="548549"/>
                  <a:pt x="7630376" y="930271"/>
                  <a:pt x="7749699" y="1502573"/>
                </a:cubicBezTo>
                <a:cubicBezTo>
                  <a:pt x="7958515" y="2379404"/>
                  <a:pt x="8112345" y="3712587"/>
                  <a:pt x="8147540" y="5166841"/>
                </a:cubicBezTo>
                <a:lnTo>
                  <a:pt x="8152116" y="5544252"/>
                </a:lnTo>
                <a:lnTo>
                  <a:pt x="7634177" y="5544252"/>
                </a:lnTo>
                <a:lnTo>
                  <a:pt x="7589949" y="5148132"/>
                </a:lnTo>
                <a:cubicBezTo>
                  <a:pt x="7400492" y="3619572"/>
                  <a:pt x="7071164" y="2195925"/>
                  <a:pt x="6743696" y="1318242"/>
                </a:cubicBezTo>
                <a:cubicBezTo>
                  <a:pt x="6571991" y="815094"/>
                  <a:pt x="6228175" y="507916"/>
                  <a:pt x="5630857" y="450843"/>
                </a:cubicBezTo>
                <a:cubicBezTo>
                  <a:pt x="4654256" y="331438"/>
                  <a:pt x="3238815" y="375767"/>
                  <a:pt x="1710256" y="565224"/>
                </a:cubicBezTo>
                <a:cubicBezTo>
                  <a:pt x="1137046" y="636270"/>
                  <a:pt x="584244" y="723224"/>
                  <a:pt x="68747" y="822844"/>
                </a:cubicBezTo>
                <a:lnTo>
                  <a:pt x="0" y="837036"/>
                </a:lnTo>
                <a:lnTo>
                  <a:pt x="0" y="101737"/>
                </a:lnTo>
                <a:lnTo>
                  <a:pt x="247779" y="80167"/>
                </a:lnTo>
                <a:cubicBezTo>
                  <a:pt x="904033" y="27386"/>
                  <a:pt x="1617649" y="0"/>
                  <a:pt x="2358650" y="0"/>
                </a:cubicBezTo>
                <a:close/>
              </a:path>
            </a:pathLst>
          </a:custGeom>
          <a:solidFill>
            <a:schemeClr val="accent4"/>
          </a:solidFill>
          <a:ln w="12700"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tau Display Pro"/>
              <a:ea typeface="+mn-ea"/>
              <a:cs typeface="+mn-cs"/>
            </a:endParaRPr>
          </a:p>
        </p:txBody>
      </p:sp>
      <p:sp>
        <p:nvSpPr>
          <p:cNvPr id="6" name="Forma Livre: Forma 5">
            <a:extLst>
              <a:ext uri="{FF2B5EF4-FFF2-40B4-BE49-F238E27FC236}">
                <a16:creationId xmlns:a16="http://schemas.microsoft.com/office/drawing/2014/main" id="{22580211-6C54-44D9-EB45-C61D19E2BB8D}"/>
              </a:ext>
            </a:extLst>
          </p:cNvPr>
          <p:cNvSpPr/>
          <p:nvPr userDrawn="1"/>
        </p:nvSpPr>
        <p:spPr>
          <a:xfrm>
            <a:off x="0" y="713786"/>
            <a:ext cx="8747456" cy="6144215"/>
          </a:xfrm>
          <a:custGeom>
            <a:avLst/>
            <a:gdLst>
              <a:gd name="connsiteX0" fmla="*/ 351438 w 8747456"/>
              <a:gd name="connsiteY0" fmla="*/ 2 h 6144215"/>
              <a:gd name="connsiteX1" fmla="*/ 2944710 w 8747456"/>
              <a:gd name="connsiteY1" fmla="*/ 128674 h 6144215"/>
              <a:gd name="connsiteX2" fmla="*/ 7546788 w 8747456"/>
              <a:gd name="connsiteY2" fmla="*/ 1001257 h 6144215"/>
              <a:gd name="connsiteX3" fmla="*/ 8622163 w 8747456"/>
              <a:gd name="connsiteY3" fmla="*/ 2298480 h 6144215"/>
              <a:gd name="connsiteX4" fmla="*/ 8720074 w 8747456"/>
              <a:gd name="connsiteY4" fmla="*/ 5633803 h 6144215"/>
              <a:gd name="connsiteX5" fmla="*/ 8690845 w 8747456"/>
              <a:gd name="connsiteY5" fmla="*/ 6144215 h 6144215"/>
              <a:gd name="connsiteX6" fmla="*/ 8152116 w 8747456"/>
              <a:gd name="connsiteY6" fmla="*/ 6144215 h 6144215"/>
              <a:gd name="connsiteX7" fmla="*/ 8147540 w 8747456"/>
              <a:gd name="connsiteY7" fmla="*/ 5766804 h 6144215"/>
              <a:gd name="connsiteX8" fmla="*/ 7749699 w 8747456"/>
              <a:gd name="connsiteY8" fmla="*/ 2102536 h 6144215"/>
              <a:gd name="connsiteX9" fmla="*/ 6652602 w 8747456"/>
              <a:gd name="connsiteY9" fmla="*/ 1005436 h 6144215"/>
              <a:gd name="connsiteX10" fmla="*/ 2358650 w 8747456"/>
              <a:gd name="connsiteY10" fmla="*/ 599963 h 6144215"/>
              <a:gd name="connsiteX11" fmla="*/ 247779 w 8747456"/>
              <a:gd name="connsiteY11" fmla="*/ 680130 h 6144215"/>
              <a:gd name="connsiteX12" fmla="*/ 0 w 8747456"/>
              <a:gd name="connsiteY12" fmla="*/ 701700 h 6144215"/>
              <a:gd name="connsiteX13" fmla="*/ 0 w 8747456"/>
              <a:gd name="connsiteY13" fmla="*/ 3389 h 6144215"/>
              <a:gd name="connsiteX14" fmla="*/ 56618 w 8747456"/>
              <a:gd name="connsiteY14" fmla="*/ 2152 h 6144215"/>
              <a:gd name="connsiteX15" fmla="*/ 351438 w 8747456"/>
              <a:gd name="connsiteY15" fmla="*/ 2 h 61442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8747456" h="6144215">
                <a:moveTo>
                  <a:pt x="351438" y="2"/>
                </a:moveTo>
                <a:cubicBezTo>
                  <a:pt x="1148345" y="-277"/>
                  <a:pt x="2028997" y="43052"/>
                  <a:pt x="2944710" y="128674"/>
                </a:cubicBezTo>
                <a:cubicBezTo>
                  <a:pt x="4776133" y="299918"/>
                  <a:pt x="6438385" y="611405"/>
                  <a:pt x="7546788" y="1001257"/>
                </a:cubicBezTo>
                <a:cubicBezTo>
                  <a:pt x="8228817" y="1221090"/>
                  <a:pt x="8551001" y="1667583"/>
                  <a:pt x="8622163" y="2298480"/>
                </a:cubicBezTo>
                <a:cubicBezTo>
                  <a:pt x="8739713" y="3129253"/>
                  <a:pt x="8779681" y="4318481"/>
                  <a:pt x="8720074" y="5633803"/>
                </a:cubicBezTo>
                <a:lnTo>
                  <a:pt x="8690845" y="6144215"/>
                </a:lnTo>
                <a:lnTo>
                  <a:pt x="8152116" y="6144215"/>
                </a:lnTo>
                <a:lnTo>
                  <a:pt x="8147540" y="5766804"/>
                </a:lnTo>
                <a:cubicBezTo>
                  <a:pt x="8112345" y="4312550"/>
                  <a:pt x="7958515" y="2979367"/>
                  <a:pt x="7749699" y="2102536"/>
                </a:cubicBezTo>
                <a:cubicBezTo>
                  <a:pt x="7630376" y="1530234"/>
                  <a:pt x="7296724" y="1148512"/>
                  <a:pt x="6652602" y="1005436"/>
                </a:cubicBezTo>
                <a:cubicBezTo>
                  <a:pt x="5603005" y="743038"/>
                  <a:pt x="4052364" y="599963"/>
                  <a:pt x="2358650" y="599963"/>
                </a:cubicBezTo>
                <a:cubicBezTo>
                  <a:pt x="1617649" y="599963"/>
                  <a:pt x="904033" y="627349"/>
                  <a:pt x="247779" y="680130"/>
                </a:cubicBezTo>
                <a:lnTo>
                  <a:pt x="0" y="701700"/>
                </a:lnTo>
                <a:lnTo>
                  <a:pt x="0" y="3389"/>
                </a:lnTo>
                <a:lnTo>
                  <a:pt x="56618" y="2152"/>
                </a:lnTo>
                <a:cubicBezTo>
                  <a:pt x="153520" y="752"/>
                  <a:pt x="251824" y="36"/>
                  <a:pt x="351438" y="2"/>
                </a:cubicBezTo>
                <a:close/>
              </a:path>
            </a:pathLst>
          </a:custGeom>
          <a:solidFill>
            <a:schemeClr val="accent5"/>
          </a:solidFill>
          <a:ln w="12700"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tau Display Pro"/>
              <a:ea typeface="+mn-ea"/>
              <a:cs typeface="+mn-cs"/>
            </a:endParaRPr>
          </a:p>
        </p:txBody>
      </p:sp>
      <p:sp>
        <p:nvSpPr>
          <p:cNvPr id="7" name="Forma Livre: Forma 6">
            <a:extLst>
              <a:ext uri="{FF2B5EF4-FFF2-40B4-BE49-F238E27FC236}">
                <a16:creationId xmlns:a16="http://schemas.microsoft.com/office/drawing/2014/main" id="{C9DACBF4-F6BB-4783-29CF-BDA63518EE94}"/>
              </a:ext>
            </a:extLst>
          </p:cNvPr>
          <p:cNvSpPr/>
          <p:nvPr userDrawn="1"/>
        </p:nvSpPr>
        <p:spPr>
          <a:xfrm>
            <a:off x="1" y="1698352"/>
            <a:ext cx="7634177" cy="5159649"/>
          </a:xfrm>
          <a:custGeom>
            <a:avLst/>
            <a:gdLst>
              <a:gd name="connsiteX0" fmla="*/ 4364222 w 7634177"/>
              <a:gd name="connsiteY0" fmla="*/ 3 h 5159649"/>
              <a:gd name="connsiteX1" fmla="*/ 5630857 w 7634177"/>
              <a:gd name="connsiteY1" fmla="*/ 66240 h 5159649"/>
              <a:gd name="connsiteX2" fmla="*/ 6743696 w 7634177"/>
              <a:gd name="connsiteY2" fmla="*/ 933639 h 5159649"/>
              <a:gd name="connsiteX3" fmla="*/ 7589949 w 7634177"/>
              <a:gd name="connsiteY3" fmla="*/ 4763529 h 5159649"/>
              <a:gd name="connsiteX4" fmla="*/ 7634177 w 7634177"/>
              <a:gd name="connsiteY4" fmla="*/ 5159649 h 5159649"/>
              <a:gd name="connsiteX5" fmla="*/ 0 w 7634177"/>
              <a:gd name="connsiteY5" fmla="*/ 5159649 h 5159649"/>
              <a:gd name="connsiteX6" fmla="*/ 0 w 7634177"/>
              <a:gd name="connsiteY6" fmla="*/ 452433 h 5159649"/>
              <a:gd name="connsiteX7" fmla="*/ 68747 w 7634177"/>
              <a:gd name="connsiteY7" fmla="*/ 438241 h 5159649"/>
              <a:gd name="connsiteX8" fmla="*/ 1710256 w 7634177"/>
              <a:gd name="connsiteY8" fmla="*/ 180621 h 5159649"/>
              <a:gd name="connsiteX9" fmla="*/ 4364222 w 7634177"/>
              <a:gd name="connsiteY9" fmla="*/ 3 h 5159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634177" h="5159649">
                <a:moveTo>
                  <a:pt x="4364222" y="3"/>
                </a:moveTo>
                <a:cubicBezTo>
                  <a:pt x="4836695" y="-289"/>
                  <a:pt x="5264632" y="21463"/>
                  <a:pt x="5630857" y="66240"/>
                </a:cubicBezTo>
                <a:cubicBezTo>
                  <a:pt x="6228175" y="123313"/>
                  <a:pt x="6571991" y="430491"/>
                  <a:pt x="6743696" y="933639"/>
                </a:cubicBezTo>
                <a:cubicBezTo>
                  <a:pt x="7071164" y="1811322"/>
                  <a:pt x="7400492" y="3234969"/>
                  <a:pt x="7589949" y="4763529"/>
                </a:cubicBezTo>
                <a:lnTo>
                  <a:pt x="7634177" y="5159649"/>
                </a:lnTo>
                <a:lnTo>
                  <a:pt x="0" y="5159649"/>
                </a:lnTo>
                <a:lnTo>
                  <a:pt x="0" y="452433"/>
                </a:lnTo>
                <a:lnTo>
                  <a:pt x="68747" y="438241"/>
                </a:lnTo>
                <a:cubicBezTo>
                  <a:pt x="584244" y="338621"/>
                  <a:pt x="1137046" y="251667"/>
                  <a:pt x="1710256" y="180621"/>
                </a:cubicBezTo>
                <a:cubicBezTo>
                  <a:pt x="2665606" y="62210"/>
                  <a:pt x="3576768" y="490"/>
                  <a:pt x="4364222" y="3"/>
                </a:cubicBezTo>
                <a:close/>
              </a:path>
            </a:pathLst>
          </a:custGeom>
          <a:solidFill>
            <a:schemeClr val="bg1"/>
          </a:solidFill>
          <a:ln w="12700"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tau Display Pro"/>
              <a:ea typeface="+mn-ea"/>
              <a:cs typeface="+mn-cs"/>
            </a:endParaRPr>
          </a:p>
        </p:txBody>
      </p:sp>
      <p:sp>
        <p:nvSpPr>
          <p:cNvPr id="14" name="Espaço Reservado para Texto 7">
            <a:extLst>
              <a:ext uri="{FF2B5EF4-FFF2-40B4-BE49-F238E27FC236}">
                <a16:creationId xmlns:a16="http://schemas.microsoft.com/office/drawing/2014/main" id="{D407591C-F2B0-12BC-2C3C-C75E77EF8D5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5099" y="3870372"/>
            <a:ext cx="5117052" cy="137277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80000"/>
              </a:lnSpc>
              <a:buNone/>
              <a:defRPr lang="pt-BR" sz="5400" kern="1200" spc="0" dirty="0">
                <a:solidFill>
                  <a:schemeClr val="tx2"/>
                </a:solidFill>
                <a:latin typeface="Itau Display Pro XBold" panose="020B0803020204020204" pitchFamily="34" charset="0"/>
                <a:ea typeface="+mn-ea"/>
                <a:cs typeface="Itau Display Pro XBold" panose="020B0803020204020204" pitchFamily="34" charset="0"/>
              </a:defRPr>
            </a:lvl1pPr>
          </a:lstStyle>
          <a:p>
            <a:pPr lvl="0"/>
            <a:r>
              <a:rPr lang="pt-BR"/>
              <a:t>Nome do comitê</a:t>
            </a:r>
            <a:br>
              <a:rPr lang="pt-BR"/>
            </a:br>
            <a:r>
              <a:rPr lang="pt-BR"/>
              <a:t>Título 2 linhas</a:t>
            </a:r>
          </a:p>
        </p:txBody>
      </p:sp>
      <p:sp>
        <p:nvSpPr>
          <p:cNvPr id="15" name="Espaço Reservado para Texto 7">
            <a:extLst>
              <a:ext uri="{FF2B5EF4-FFF2-40B4-BE49-F238E27FC236}">
                <a16:creationId xmlns:a16="http://schemas.microsoft.com/office/drawing/2014/main" id="{A6D82DA8-6B5A-8DF6-E5E4-1E81475F53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5099" y="5401686"/>
            <a:ext cx="5115600" cy="38961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pt-BR" sz="2400" b="0" kern="1200" spc="0" dirty="0">
                <a:solidFill>
                  <a:schemeClr val="accent4"/>
                </a:solidFill>
                <a:latin typeface="+mn-lt"/>
                <a:ea typeface="Itau Display Pro Light" panose="020B0403020204020204" pitchFamily="34" charset="0"/>
                <a:cs typeface="Itau Display Pro Light" panose="020B0403020204020204" pitchFamily="34" charset="0"/>
              </a:defRPr>
            </a:lvl1pPr>
          </a:lstStyle>
          <a:p>
            <a:pPr marL="0" lvl="0" algn="l" defTabSz="91441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/>
            </a:pPr>
            <a:r>
              <a:rPr lang="pt-BR" err="1"/>
              <a:t>Lorem</a:t>
            </a:r>
            <a:r>
              <a:rPr lang="pt-BR"/>
              <a:t> ipsum </a:t>
            </a:r>
            <a:r>
              <a:rPr lang="pt-BR" err="1"/>
              <a:t>dolor</a:t>
            </a:r>
            <a:r>
              <a:rPr lang="pt-BR"/>
              <a:t> </a:t>
            </a:r>
            <a:r>
              <a:rPr lang="pt-BR" err="1"/>
              <a:t>sit</a:t>
            </a:r>
            <a:r>
              <a:rPr lang="pt-BR"/>
              <a:t> </a:t>
            </a:r>
            <a:r>
              <a:rPr lang="pt-BR" err="1"/>
              <a:t>amet</a:t>
            </a:r>
            <a:endParaRPr lang="pt-BR"/>
          </a:p>
        </p:txBody>
      </p:sp>
      <p:sp>
        <p:nvSpPr>
          <p:cNvPr id="16" name="Espaço Reservado para Texto 7">
            <a:extLst>
              <a:ext uri="{FF2B5EF4-FFF2-40B4-BE49-F238E27FC236}">
                <a16:creationId xmlns:a16="http://schemas.microsoft.com/office/drawing/2014/main" id="{9E27D0DA-2913-44B6-C5C6-22F8B8329A0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5099" y="5844543"/>
            <a:ext cx="5115600" cy="29967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kumimoji="0" lang="pt-BR" sz="1400" b="0" i="0" u="none" kern="1200" cap="none" spc="0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Itau Text Pro Light" panose="020B0403020204020203" pitchFamily="34" charset="0"/>
                <a:ea typeface="Itau Text Pro Light" panose="020B0403020204020203" pitchFamily="34" charset="0"/>
                <a:cs typeface="Itau Text Pro Light" panose="020B0403020204020203" pitchFamily="34" charset="0"/>
              </a:defRPr>
            </a:lvl1pPr>
          </a:lstStyle>
          <a:p>
            <a:pPr marL="0" lvl="0" algn="l" defTabSz="91441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/>
            </a:pPr>
            <a:r>
              <a:rPr lang="pt-BR"/>
              <a:t>XX de XXXXXX de XXXX</a:t>
            </a:r>
          </a:p>
        </p:txBody>
      </p:sp>
      <p:pic>
        <p:nvPicPr>
          <p:cNvPr id="17" name="Imagem 16" descr="Logotipo&#10;&#10;Descrição gerada automaticamente com confiança média">
            <a:extLst>
              <a:ext uri="{FF2B5EF4-FFF2-40B4-BE49-F238E27FC236}">
                <a16:creationId xmlns:a16="http://schemas.microsoft.com/office/drawing/2014/main" id="{18E99D26-2486-C973-8B6B-BDC3CF58084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639" y="2685871"/>
            <a:ext cx="871855" cy="871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631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5D44D6DE-EA7F-21A3-6B55-0647D99A93C9}"/>
              </a:ext>
            </a:extLst>
          </p:cNvPr>
          <p:cNvSpPr/>
          <p:nvPr userDrawn="1"/>
        </p:nvSpPr>
        <p:spPr>
          <a:xfrm>
            <a:off x="0" y="0"/>
            <a:ext cx="12192000" cy="6858001"/>
          </a:xfrm>
          <a:prstGeom prst="rect">
            <a:avLst/>
          </a:prstGeom>
          <a:solidFill>
            <a:schemeClr val="accent4"/>
          </a:solidFill>
          <a:ln w="12700"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tau Display Pro"/>
              <a:ea typeface="+mn-ea"/>
              <a:cs typeface="+mn-cs"/>
            </a:endParaRPr>
          </a:p>
        </p:txBody>
      </p:sp>
      <p:sp>
        <p:nvSpPr>
          <p:cNvPr id="4" name="Forma Livre: Forma 3">
            <a:extLst>
              <a:ext uri="{FF2B5EF4-FFF2-40B4-BE49-F238E27FC236}">
                <a16:creationId xmlns:a16="http://schemas.microsoft.com/office/drawing/2014/main" id="{B68F8892-9C0F-F0A6-6EF0-0CAA210C4406}"/>
              </a:ext>
            </a:extLst>
          </p:cNvPr>
          <p:cNvSpPr/>
          <p:nvPr userDrawn="1"/>
        </p:nvSpPr>
        <p:spPr>
          <a:xfrm>
            <a:off x="0" y="136330"/>
            <a:ext cx="9343460" cy="6721670"/>
          </a:xfrm>
          <a:custGeom>
            <a:avLst/>
            <a:gdLst>
              <a:gd name="connsiteX0" fmla="*/ 0 w 9343460"/>
              <a:gd name="connsiteY0" fmla="*/ 0 h 6721670"/>
              <a:gd name="connsiteX1" fmla="*/ 212042 w 9343460"/>
              <a:gd name="connsiteY1" fmla="*/ 10310 h 6721670"/>
              <a:gd name="connsiteX2" fmla="*/ 3544875 w 9343460"/>
              <a:gd name="connsiteY2" fmla="*/ 425132 h 6721670"/>
              <a:gd name="connsiteX3" fmla="*/ 8313130 w 9343460"/>
              <a:gd name="connsiteY3" fmla="*/ 1761962 h 6721670"/>
              <a:gd name="connsiteX4" fmla="*/ 9328096 w 9343460"/>
              <a:gd name="connsiteY4" fmla="*/ 3225960 h 6721670"/>
              <a:gd name="connsiteX5" fmla="*/ 9209891 w 9343460"/>
              <a:gd name="connsiteY5" fmla="*/ 6069442 h 6721670"/>
              <a:gd name="connsiteX6" fmla="*/ 9131647 w 9343460"/>
              <a:gd name="connsiteY6" fmla="*/ 6721670 h 6721670"/>
              <a:gd name="connsiteX7" fmla="*/ 8690845 w 9343460"/>
              <a:gd name="connsiteY7" fmla="*/ 6721670 h 6721670"/>
              <a:gd name="connsiteX8" fmla="*/ 8720074 w 9343460"/>
              <a:gd name="connsiteY8" fmla="*/ 6211258 h 6721670"/>
              <a:gd name="connsiteX9" fmla="*/ 8622163 w 9343460"/>
              <a:gd name="connsiteY9" fmla="*/ 2875935 h 6721670"/>
              <a:gd name="connsiteX10" fmla="*/ 7546788 w 9343460"/>
              <a:gd name="connsiteY10" fmla="*/ 1578712 h 6721670"/>
              <a:gd name="connsiteX11" fmla="*/ 2944710 w 9343460"/>
              <a:gd name="connsiteY11" fmla="*/ 706129 h 6721670"/>
              <a:gd name="connsiteX12" fmla="*/ 56618 w 9343460"/>
              <a:gd name="connsiteY12" fmla="*/ 579607 h 6721670"/>
              <a:gd name="connsiteX13" fmla="*/ 0 w 9343460"/>
              <a:gd name="connsiteY13" fmla="*/ 580844 h 6721670"/>
              <a:gd name="connsiteX14" fmla="*/ 0 w 9343460"/>
              <a:gd name="connsiteY14" fmla="*/ 0 h 67216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9343460" h="6721670">
                <a:moveTo>
                  <a:pt x="0" y="0"/>
                </a:moveTo>
                <a:lnTo>
                  <a:pt x="212042" y="10310"/>
                </a:lnTo>
                <a:cubicBezTo>
                  <a:pt x="1204666" y="66449"/>
                  <a:pt x="2348918" y="208501"/>
                  <a:pt x="3544875" y="425132"/>
                </a:cubicBezTo>
                <a:cubicBezTo>
                  <a:pt x="5458404" y="771741"/>
                  <a:pt x="7181013" y="1250715"/>
                  <a:pt x="8313130" y="1761962"/>
                </a:cubicBezTo>
                <a:cubicBezTo>
                  <a:pt x="9011569" y="2055422"/>
                  <a:pt x="9310406" y="2554966"/>
                  <a:pt x="9328096" y="3225960"/>
                </a:cubicBezTo>
                <a:cubicBezTo>
                  <a:pt x="9368438" y="3964076"/>
                  <a:pt x="9329436" y="4959500"/>
                  <a:pt x="9209891" y="6069442"/>
                </a:cubicBezTo>
                <a:lnTo>
                  <a:pt x="9131647" y="6721670"/>
                </a:lnTo>
                <a:lnTo>
                  <a:pt x="8690845" y="6721670"/>
                </a:lnTo>
                <a:lnTo>
                  <a:pt x="8720074" y="6211258"/>
                </a:lnTo>
                <a:cubicBezTo>
                  <a:pt x="8779681" y="4895936"/>
                  <a:pt x="8739713" y="3706708"/>
                  <a:pt x="8622163" y="2875935"/>
                </a:cubicBezTo>
                <a:cubicBezTo>
                  <a:pt x="8551001" y="2245038"/>
                  <a:pt x="8228817" y="1798545"/>
                  <a:pt x="7546788" y="1578712"/>
                </a:cubicBezTo>
                <a:cubicBezTo>
                  <a:pt x="6438385" y="1188860"/>
                  <a:pt x="4776133" y="877373"/>
                  <a:pt x="2944710" y="706129"/>
                </a:cubicBezTo>
                <a:cubicBezTo>
                  <a:pt x="1914533" y="609804"/>
                  <a:pt x="928730" y="567007"/>
                  <a:pt x="56618" y="579607"/>
                </a:cubicBezTo>
                <a:lnTo>
                  <a:pt x="0" y="580844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  <a:ln w="12700"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tau Display Pro"/>
              <a:ea typeface="+mn-ea"/>
              <a:cs typeface="+mn-cs"/>
            </a:endParaRPr>
          </a:p>
        </p:txBody>
      </p:sp>
      <p:sp>
        <p:nvSpPr>
          <p:cNvPr id="5" name="Forma Livre: Forma 4">
            <a:extLst>
              <a:ext uri="{FF2B5EF4-FFF2-40B4-BE49-F238E27FC236}">
                <a16:creationId xmlns:a16="http://schemas.microsoft.com/office/drawing/2014/main" id="{D1001B49-4097-1D46-83D8-80DCAAD577C0}"/>
              </a:ext>
            </a:extLst>
          </p:cNvPr>
          <p:cNvSpPr/>
          <p:nvPr userDrawn="1"/>
        </p:nvSpPr>
        <p:spPr>
          <a:xfrm>
            <a:off x="0" y="1313749"/>
            <a:ext cx="8152116" cy="5544252"/>
          </a:xfrm>
          <a:custGeom>
            <a:avLst/>
            <a:gdLst>
              <a:gd name="connsiteX0" fmla="*/ 2358650 w 8152116"/>
              <a:gd name="connsiteY0" fmla="*/ 0 h 5544252"/>
              <a:gd name="connsiteX1" fmla="*/ 6652602 w 8152116"/>
              <a:gd name="connsiteY1" fmla="*/ 405473 h 5544252"/>
              <a:gd name="connsiteX2" fmla="*/ 7749699 w 8152116"/>
              <a:gd name="connsiteY2" fmla="*/ 1502573 h 5544252"/>
              <a:gd name="connsiteX3" fmla="*/ 8147540 w 8152116"/>
              <a:gd name="connsiteY3" fmla="*/ 5166841 h 5544252"/>
              <a:gd name="connsiteX4" fmla="*/ 8152116 w 8152116"/>
              <a:gd name="connsiteY4" fmla="*/ 5544252 h 5544252"/>
              <a:gd name="connsiteX5" fmla="*/ 7634177 w 8152116"/>
              <a:gd name="connsiteY5" fmla="*/ 5544252 h 5544252"/>
              <a:gd name="connsiteX6" fmla="*/ 7589949 w 8152116"/>
              <a:gd name="connsiteY6" fmla="*/ 5148132 h 5544252"/>
              <a:gd name="connsiteX7" fmla="*/ 6743696 w 8152116"/>
              <a:gd name="connsiteY7" fmla="*/ 1318242 h 5544252"/>
              <a:gd name="connsiteX8" fmla="*/ 5630857 w 8152116"/>
              <a:gd name="connsiteY8" fmla="*/ 450843 h 5544252"/>
              <a:gd name="connsiteX9" fmla="*/ 1710256 w 8152116"/>
              <a:gd name="connsiteY9" fmla="*/ 565224 h 5544252"/>
              <a:gd name="connsiteX10" fmla="*/ 68747 w 8152116"/>
              <a:gd name="connsiteY10" fmla="*/ 822844 h 5544252"/>
              <a:gd name="connsiteX11" fmla="*/ 0 w 8152116"/>
              <a:gd name="connsiteY11" fmla="*/ 837036 h 5544252"/>
              <a:gd name="connsiteX12" fmla="*/ 0 w 8152116"/>
              <a:gd name="connsiteY12" fmla="*/ 101737 h 5544252"/>
              <a:gd name="connsiteX13" fmla="*/ 247779 w 8152116"/>
              <a:gd name="connsiteY13" fmla="*/ 80167 h 5544252"/>
              <a:gd name="connsiteX14" fmla="*/ 2358650 w 8152116"/>
              <a:gd name="connsiteY14" fmla="*/ 0 h 5544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8152116" h="5544252">
                <a:moveTo>
                  <a:pt x="2358650" y="0"/>
                </a:moveTo>
                <a:cubicBezTo>
                  <a:pt x="4052364" y="0"/>
                  <a:pt x="5603005" y="143075"/>
                  <a:pt x="6652602" y="405473"/>
                </a:cubicBezTo>
                <a:cubicBezTo>
                  <a:pt x="7296724" y="548549"/>
                  <a:pt x="7630376" y="930271"/>
                  <a:pt x="7749699" y="1502573"/>
                </a:cubicBezTo>
                <a:cubicBezTo>
                  <a:pt x="7958515" y="2379404"/>
                  <a:pt x="8112345" y="3712587"/>
                  <a:pt x="8147540" y="5166841"/>
                </a:cubicBezTo>
                <a:lnTo>
                  <a:pt x="8152116" y="5544252"/>
                </a:lnTo>
                <a:lnTo>
                  <a:pt x="7634177" y="5544252"/>
                </a:lnTo>
                <a:lnTo>
                  <a:pt x="7589949" y="5148132"/>
                </a:lnTo>
                <a:cubicBezTo>
                  <a:pt x="7400492" y="3619572"/>
                  <a:pt x="7071164" y="2195925"/>
                  <a:pt x="6743696" y="1318242"/>
                </a:cubicBezTo>
                <a:cubicBezTo>
                  <a:pt x="6571991" y="815094"/>
                  <a:pt x="6228175" y="507916"/>
                  <a:pt x="5630857" y="450843"/>
                </a:cubicBezTo>
                <a:cubicBezTo>
                  <a:pt x="4654256" y="331438"/>
                  <a:pt x="3238815" y="375767"/>
                  <a:pt x="1710256" y="565224"/>
                </a:cubicBezTo>
                <a:cubicBezTo>
                  <a:pt x="1137046" y="636270"/>
                  <a:pt x="584244" y="723224"/>
                  <a:pt x="68747" y="822844"/>
                </a:cubicBezTo>
                <a:lnTo>
                  <a:pt x="0" y="837036"/>
                </a:lnTo>
                <a:lnTo>
                  <a:pt x="0" y="101737"/>
                </a:lnTo>
                <a:lnTo>
                  <a:pt x="247779" y="80167"/>
                </a:lnTo>
                <a:cubicBezTo>
                  <a:pt x="904033" y="27386"/>
                  <a:pt x="1617649" y="0"/>
                  <a:pt x="2358650" y="0"/>
                </a:cubicBezTo>
                <a:close/>
              </a:path>
            </a:pathLst>
          </a:custGeom>
          <a:solidFill>
            <a:srgbClr val="000066"/>
          </a:solidFill>
          <a:ln w="12700"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tau Display Pro"/>
              <a:ea typeface="+mn-ea"/>
              <a:cs typeface="+mn-cs"/>
            </a:endParaRPr>
          </a:p>
        </p:txBody>
      </p:sp>
      <p:sp>
        <p:nvSpPr>
          <p:cNvPr id="6" name="Forma Livre: Forma 5">
            <a:extLst>
              <a:ext uri="{FF2B5EF4-FFF2-40B4-BE49-F238E27FC236}">
                <a16:creationId xmlns:a16="http://schemas.microsoft.com/office/drawing/2014/main" id="{67C2BCFF-AF32-E771-41C2-83B57ACF0C7B}"/>
              </a:ext>
            </a:extLst>
          </p:cNvPr>
          <p:cNvSpPr/>
          <p:nvPr userDrawn="1"/>
        </p:nvSpPr>
        <p:spPr>
          <a:xfrm>
            <a:off x="0" y="713786"/>
            <a:ext cx="8747456" cy="6144215"/>
          </a:xfrm>
          <a:custGeom>
            <a:avLst/>
            <a:gdLst>
              <a:gd name="connsiteX0" fmla="*/ 351438 w 8747456"/>
              <a:gd name="connsiteY0" fmla="*/ 2 h 6144215"/>
              <a:gd name="connsiteX1" fmla="*/ 2944710 w 8747456"/>
              <a:gd name="connsiteY1" fmla="*/ 128674 h 6144215"/>
              <a:gd name="connsiteX2" fmla="*/ 7546788 w 8747456"/>
              <a:gd name="connsiteY2" fmla="*/ 1001257 h 6144215"/>
              <a:gd name="connsiteX3" fmla="*/ 8622163 w 8747456"/>
              <a:gd name="connsiteY3" fmla="*/ 2298480 h 6144215"/>
              <a:gd name="connsiteX4" fmla="*/ 8720074 w 8747456"/>
              <a:gd name="connsiteY4" fmla="*/ 5633803 h 6144215"/>
              <a:gd name="connsiteX5" fmla="*/ 8690845 w 8747456"/>
              <a:gd name="connsiteY5" fmla="*/ 6144215 h 6144215"/>
              <a:gd name="connsiteX6" fmla="*/ 8152116 w 8747456"/>
              <a:gd name="connsiteY6" fmla="*/ 6144215 h 6144215"/>
              <a:gd name="connsiteX7" fmla="*/ 8147540 w 8747456"/>
              <a:gd name="connsiteY7" fmla="*/ 5766804 h 6144215"/>
              <a:gd name="connsiteX8" fmla="*/ 7749699 w 8747456"/>
              <a:gd name="connsiteY8" fmla="*/ 2102536 h 6144215"/>
              <a:gd name="connsiteX9" fmla="*/ 6652602 w 8747456"/>
              <a:gd name="connsiteY9" fmla="*/ 1005436 h 6144215"/>
              <a:gd name="connsiteX10" fmla="*/ 2358650 w 8747456"/>
              <a:gd name="connsiteY10" fmla="*/ 599963 h 6144215"/>
              <a:gd name="connsiteX11" fmla="*/ 247779 w 8747456"/>
              <a:gd name="connsiteY11" fmla="*/ 680130 h 6144215"/>
              <a:gd name="connsiteX12" fmla="*/ 0 w 8747456"/>
              <a:gd name="connsiteY12" fmla="*/ 701700 h 6144215"/>
              <a:gd name="connsiteX13" fmla="*/ 0 w 8747456"/>
              <a:gd name="connsiteY13" fmla="*/ 3389 h 6144215"/>
              <a:gd name="connsiteX14" fmla="*/ 56618 w 8747456"/>
              <a:gd name="connsiteY14" fmla="*/ 2152 h 6144215"/>
              <a:gd name="connsiteX15" fmla="*/ 351438 w 8747456"/>
              <a:gd name="connsiteY15" fmla="*/ 2 h 61442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8747456" h="6144215">
                <a:moveTo>
                  <a:pt x="351438" y="2"/>
                </a:moveTo>
                <a:cubicBezTo>
                  <a:pt x="1148345" y="-277"/>
                  <a:pt x="2028997" y="43052"/>
                  <a:pt x="2944710" y="128674"/>
                </a:cubicBezTo>
                <a:cubicBezTo>
                  <a:pt x="4776133" y="299918"/>
                  <a:pt x="6438385" y="611405"/>
                  <a:pt x="7546788" y="1001257"/>
                </a:cubicBezTo>
                <a:cubicBezTo>
                  <a:pt x="8228817" y="1221090"/>
                  <a:pt x="8551001" y="1667583"/>
                  <a:pt x="8622163" y="2298480"/>
                </a:cubicBezTo>
                <a:cubicBezTo>
                  <a:pt x="8739713" y="3129253"/>
                  <a:pt x="8779681" y="4318481"/>
                  <a:pt x="8720074" y="5633803"/>
                </a:cubicBezTo>
                <a:lnTo>
                  <a:pt x="8690845" y="6144215"/>
                </a:lnTo>
                <a:lnTo>
                  <a:pt x="8152116" y="6144215"/>
                </a:lnTo>
                <a:lnTo>
                  <a:pt x="8147540" y="5766804"/>
                </a:lnTo>
                <a:cubicBezTo>
                  <a:pt x="8112345" y="4312550"/>
                  <a:pt x="7958515" y="2979367"/>
                  <a:pt x="7749699" y="2102536"/>
                </a:cubicBezTo>
                <a:cubicBezTo>
                  <a:pt x="7630376" y="1530234"/>
                  <a:pt x="7296724" y="1148512"/>
                  <a:pt x="6652602" y="1005436"/>
                </a:cubicBezTo>
                <a:cubicBezTo>
                  <a:pt x="5603005" y="743038"/>
                  <a:pt x="4052364" y="599963"/>
                  <a:pt x="2358650" y="599963"/>
                </a:cubicBezTo>
                <a:cubicBezTo>
                  <a:pt x="1617649" y="599963"/>
                  <a:pt x="904033" y="627349"/>
                  <a:pt x="247779" y="680130"/>
                </a:cubicBezTo>
                <a:lnTo>
                  <a:pt x="0" y="701700"/>
                </a:lnTo>
                <a:lnTo>
                  <a:pt x="0" y="3389"/>
                </a:lnTo>
                <a:lnTo>
                  <a:pt x="56618" y="2152"/>
                </a:lnTo>
                <a:cubicBezTo>
                  <a:pt x="153520" y="752"/>
                  <a:pt x="251824" y="36"/>
                  <a:pt x="351438" y="2"/>
                </a:cubicBezTo>
                <a:close/>
              </a:path>
            </a:pathLst>
          </a:custGeom>
          <a:solidFill>
            <a:schemeClr val="accent5"/>
          </a:solidFill>
          <a:ln w="12700"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tau Display Pro"/>
              <a:ea typeface="+mn-ea"/>
              <a:cs typeface="+mn-cs"/>
            </a:endParaRPr>
          </a:p>
        </p:txBody>
      </p:sp>
      <p:sp>
        <p:nvSpPr>
          <p:cNvPr id="7" name="Forma Livre: Forma 6">
            <a:extLst>
              <a:ext uri="{FF2B5EF4-FFF2-40B4-BE49-F238E27FC236}">
                <a16:creationId xmlns:a16="http://schemas.microsoft.com/office/drawing/2014/main" id="{1CBF4B56-05E3-74EE-0A7D-266EDC4B7B94}"/>
              </a:ext>
            </a:extLst>
          </p:cNvPr>
          <p:cNvSpPr/>
          <p:nvPr userDrawn="1"/>
        </p:nvSpPr>
        <p:spPr>
          <a:xfrm>
            <a:off x="1" y="1698352"/>
            <a:ext cx="7634177" cy="5159649"/>
          </a:xfrm>
          <a:custGeom>
            <a:avLst/>
            <a:gdLst>
              <a:gd name="connsiteX0" fmla="*/ 4364222 w 7634177"/>
              <a:gd name="connsiteY0" fmla="*/ 3 h 5159649"/>
              <a:gd name="connsiteX1" fmla="*/ 5630857 w 7634177"/>
              <a:gd name="connsiteY1" fmla="*/ 66240 h 5159649"/>
              <a:gd name="connsiteX2" fmla="*/ 6743696 w 7634177"/>
              <a:gd name="connsiteY2" fmla="*/ 933639 h 5159649"/>
              <a:gd name="connsiteX3" fmla="*/ 7589949 w 7634177"/>
              <a:gd name="connsiteY3" fmla="*/ 4763529 h 5159649"/>
              <a:gd name="connsiteX4" fmla="*/ 7634177 w 7634177"/>
              <a:gd name="connsiteY4" fmla="*/ 5159649 h 5159649"/>
              <a:gd name="connsiteX5" fmla="*/ 0 w 7634177"/>
              <a:gd name="connsiteY5" fmla="*/ 5159649 h 5159649"/>
              <a:gd name="connsiteX6" fmla="*/ 0 w 7634177"/>
              <a:gd name="connsiteY6" fmla="*/ 452433 h 5159649"/>
              <a:gd name="connsiteX7" fmla="*/ 68747 w 7634177"/>
              <a:gd name="connsiteY7" fmla="*/ 438241 h 5159649"/>
              <a:gd name="connsiteX8" fmla="*/ 1710256 w 7634177"/>
              <a:gd name="connsiteY8" fmla="*/ 180621 h 5159649"/>
              <a:gd name="connsiteX9" fmla="*/ 4364222 w 7634177"/>
              <a:gd name="connsiteY9" fmla="*/ 3 h 5159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634177" h="5159649">
                <a:moveTo>
                  <a:pt x="4364222" y="3"/>
                </a:moveTo>
                <a:cubicBezTo>
                  <a:pt x="4836695" y="-289"/>
                  <a:pt x="5264632" y="21463"/>
                  <a:pt x="5630857" y="66240"/>
                </a:cubicBezTo>
                <a:cubicBezTo>
                  <a:pt x="6228175" y="123313"/>
                  <a:pt x="6571991" y="430491"/>
                  <a:pt x="6743696" y="933639"/>
                </a:cubicBezTo>
                <a:cubicBezTo>
                  <a:pt x="7071164" y="1811322"/>
                  <a:pt x="7400492" y="3234969"/>
                  <a:pt x="7589949" y="4763529"/>
                </a:cubicBezTo>
                <a:lnTo>
                  <a:pt x="7634177" y="5159649"/>
                </a:lnTo>
                <a:lnTo>
                  <a:pt x="0" y="5159649"/>
                </a:lnTo>
                <a:lnTo>
                  <a:pt x="0" y="452433"/>
                </a:lnTo>
                <a:lnTo>
                  <a:pt x="68747" y="438241"/>
                </a:lnTo>
                <a:cubicBezTo>
                  <a:pt x="584244" y="338621"/>
                  <a:pt x="1137046" y="251667"/>
                  <a:pt x="1710256" y="180621"/>
                </a:cubicBezTo>
                <a:cubicBezTo>
                  <a:pt x="2665606" y="62210"/>
                  <a:pt x="3576768" y="490"/>
                  <a:pt x="4364222" y="3"/>
                </a:cubicBezTo>
                <a:close/>
              </a:path>
            </a:pathLst>
          </a:custGeom>
          <a:solidFill>
            <a:schemeClr val="accent4"/>
          </a:solidFill>
          <a:ln w="12700"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tau Display Pro"/>
              <a:ea typeface="+mn-ea"/>
              <a:cs typeface="+mn-cs"/>
            </a:endParaRPr>
          </a:p>
        </p:txBody>
      </p:sp>
      <p:pic>
        <p:nvPicPr>
          <p:cNvPr id="15" name="Imagem 14" descr="Logotipo, nome da empresa&#10;&#10;Descrição gerada automaticamente">
            <a:extLst>
              <a:ext uri="{FF2B5EF4-FFF2-40B4-BE49-F238E27FC236}">
                <a16:creationId xmlns:a16="http://schemas.microsoft.com/office/drawing/2014/main" id="{16B5CBF5-9D81-349E-7F63-46A3277B86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639" y="2685871"/>
            <a:ext cx="871855" cy="871855"/>
          </a:xfrm>
          <a:prstGeom prst="rect">
            <a:avLst/>
          </a:prstGeom>
        </p:spPr>
      </p:pic>
      <p:sp>
        <p:nvSpPr>
          <p:cNvPr id="16" name="Espaço Reservado para Texto 7">
            <a:extLst>
              <a:ext uri="{FF2B5EF4-FFF2-40B4-BE49-F238E27FC236}">
                <a16:creationId xmlns:a16="http://schemas.microsoft.com/office/drawing/2014/main" id="{376E6C38-420D-9887-3A18-F283DA5CB42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5099" y="3870372"/>
            <a:ext cx="5117052" cy="137277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80000"/>
              </a:lnSpc>
              <a:buNone/>
              <a:defRPr lang="pt-BR" sz="5400" kern="1200" spc="0" dirty="0">
                <a:solidFill>
                  <a:schemeClr val="bg1"/>
                </a:solidFill>
                <a:latin typeface="Itau Display Pro XBold" panose="020B0803020204020204" pitchFamily="34" charset="0"/>
                <a:ea typeface="+mn-ea"/>
                <a:cs typeface="Itau Display Pro XBold" panose="020B0803020204020204" pitchFamily="34" charset="0"/>
              </a:defRPr>
            </a:lvl1pPr>
          </a:lstStyle>
          <a:p>
            <a:pPr lvl="0"/>
            <a:r>
              <a:rPr lang="pt-BR"/>
              <a:t>Nome do comitê</a:t>
            </a:r>
            <a:br>
              <a:rPr lang="pt-BR"/>
            </a:br>
            <a:r>
              <a:rPr lang="pt-BR"/>
              <a:t>Título 2 linhas</a:t>
            </a:r>
          </a:p>
        </p:txBody>
      </p:sp>
      <p:sp>
        <p:nvSpPr>
          <p:cNvPr id="17" name="Espaço Reservado para Texto 7">
            <a:extLst>
              <a:ext uri="{FF2B5EF4-FFF2-40B4-BE49-F238E27FC236}">
                <a16:creationId xmlns:a16="http://schemas.microsoft.com/office/drawing/2014/main" id="{218356F7-E539-6E90-AE82-98BA58936EC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55099" y="5401686"/>
            <a:ext cx="5115600" cy="38961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pt-BR" sz="2400" b="0" kern="1200" spc="0" dirty="0">
                <a:solidFill>
                  <a:schemeClr val="bg1"/>
                </a:solidFill>
                <a:latin typeface="+mn-lt"/>
                <a:ea typeface="Itau Display Pro Light" panose="020B0403020204020204" pitchFamily="34" charset="0"/>
                <a:cs typeface="Itau Display Pro Light" panose="020B0403020204020204" pitchFamily="34" charset="0"/>
              </a:defRPr>
            </a:lvl1pPr>
          </a:lstStyle>
          <a:p>
            <a:pPr marL="0" lvl="0" algn="l" defTabSz="91441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/>
            </a:pPr>
            <a:r>
              <a:rPr lang="pt-BR" err="1"/>
              <a:t>Lorem</a:t>
            </a:r>
            <a:r>
              <a:rPr lang="pt-BR"/>
              <a:t> ipsum </a:t>
            </a:r>
            <a:r>
              <a:rPr lang="pt-BR" err="1"/>
              <a:t>dolor</a:t>
            </a:r>
            <a:r>
              <a:rPr lang="pt-BR"/>
              <a:t> </a:t>
            </a:r>
            <a:r>
              <a:rPr lang="pt-BR" err="1"/>
              <a:t>sit</a:t>
            </a:r>
            <a:r>
              <a:rPr lang="pt-BR"/>
              <a:t> </a:t>
            </a:r>
            <a:r>
              <a:rPr lang="pt-BR" err="1"/>
              <a:t>amet</a:t>
            </a:r>
            <a:endParaRPr lang="pt-BR"/>
          </a:p>
        </p:txBody>
      </p:sp>
      <p:sp>
        <p:nvSpPr>
          <p:cNvPr id="18" name="Espaço Reservado para Texto 7">
            <a:extLst>
              <a:ext uri="{FF2B5EF4-FFF2-40B4-BE49-F238E27FC236}">
                <a16:creationId xmlns:a16="http://schemas.microsoft.com/office/drawing/2014/main" id="{4D5791AD-3DFA-5F8C-047D-A7A9FFB6D48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55099" y="5844543"/>
            <a:ext cx="5115600" cy="29967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kumimoji="0" lang="pt-BR" sz="1400" b="0" i="0" u="none" kern="1200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tau Text Pro Light" panose="020B0403020204020203" pitchFamily="34" charset="0"/>
                <a:ea typeface="Itau Text Pro Light" panose="020B0403020204020203" pitchFamily="34" charset="0"/>
                <a:cs typeface="Itau Text Pro Light" panose="020B0403020204020203" pitchFamily="34" charset="0"/>
              </a:defRPr>
            </a:lvl1pPr>
          </a:lstStyle>
          <a:p>
            <a:pPr marL="0" lvl="0" algn="l" defTabSz="91441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/>
            </a:pPr>
            <a:r>
              <a:rPr lang="pt-BR"/>
              <a:t>XX de XXXXXX de XXXX</a:t>
            </a:r>
          </a:p>
        </p:txBody>
      </p:sp>
    </p:spTree>
    <p:extLst>
      <p:ext uri="{BB962C8B-B14F-4D97-AF65-F5344CB8AC3E}">
        <p14:creationId xmlns:p14="http://schemas.microsoft.com/office/powerpoint/2010/main" val="2838015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C72FBF69-E90C-CA5A-196C-72D8D0F4E87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tau Display Pro"/>
              <a:ea typeface="+mn-ea"/>
              <a:cs typeface="+mn-cs"/>
            </a:endParaRPr>
          </a:p>
        </p:txBody>
      </p:sp>
      <p:pic>
        <p:nvPicPr>
          <p:cNvPr id="12" name="Imagem 11" descr="Logotipo, nome da empresa&#10;&#10;Descrição gerada automaticamente">
            <a:extLst>
              <a:ext uri="{FF2B5EF4-FFF2-40B4-BE49-F238E27FC236}">
                <a16:creationId xmlns:a16="http://schemas.microsoft.com/office/drawing/2014/main" id="{C5470D8A-1ACF-B6E8-5B02-A33FC37EBB5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639" y="1558110"/>
            <a:ext cx="871855" cy="871855"/>
          </a:xfrm>
          <a:prstGeom prst="rect">
            <a:avLst/>
          </a:prstGeom>
        </p:spPr>
      </p:pic>
      <p:sp>
        <p:nvSpPr>
          <p:cNvPr id="13" name="Espaço Reservado para Texto 7">
            <a:extLst>
              <a:ext uri="{FF2B5EF4-FFF2-40B4-BE49-F238E27FC236}">
                <a16:creationId xmlns:a16="http://schemas.microsoft.com/office/drawing/2014/main" id="{F661CE57-C36C-E70D-C147-31B787AF9D2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5099" y="2742611"/>
            <a:ext cx="5076631" cy="137277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80000"/>
              </a:lnSpc>
              <a:buNone/>
              <a:defRPr lang="pt-BR" sz="5400" kern="1200" spc="0" dirty="0">
                <a:solidFill>
                  <a:schemeClr val="bg1"/>
                </a:solidFill>
                <a:latin typeface="Itau Display Pro XBold" panose="020B0803020204020204" pitchFamily="34" charset="0"/>
                <a:ea typeface="+mn-ea"/>
                <a:cs typeface="Itau Display Pro XBold" panose="020B0803020204020204" pitchFamily="34" charset="0"/>
              </a:defRPr>
            </a:lvl1pPr>
          </a:lstStyle>
          <a:p>
            <a:pPr lvl="0"/>
            <a:r>
              <a:rPr lang="pt-BR"/>
              <a:t>Nome do comitê</a:t>
            </a:r>
            <a:br>
              <a:rPr lang="pt-BR"/>
            </a:br>
            <a:r>
              <a:rPr lang="pt-BR"/>
              <a:t>Título 2 linhas</a:t>
            </a:r>
          </a:p>
        </p:txBody>
      </p:sp>
      <p:sp>
        <p:nvSpPr>
          <p:cNvPr id="14" name="Espaço Reservado para Texto 7">
            <a:extLst>
              <a:ext uri="{FF2B5EF4-FFF2-40B4-BE49-F238E27FC236}">
                <a16:creationId xmlns:a16="http://schemas.microsoft.com/office/drawing/2014/main" id="{8492AD08-655E-1CBC-D8A6-B4CF5D59822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5099" y="4273925"/>
            <a:ext cx="5075190" cy="38961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pt-BR" sz="2400" b="0" kern="1200" spc="0" dirty="0">
                <a:solidFill>
                  <a:schemeClr val="bg1"/>
                </a:solidFill>
                <a:latin typeface="+mn-lt"/>
                <a:ea typeface="Itau Display Pro Light" panose="020B0403020204020204" pitchFamily="34" charset="0"/>
                <a:cs typeface="Itau Display Pro Light" panose="020B0403020204020204" pitchFamily="34" charset="0"/>
              </a:defRPr>
            </a:lvl1pPr>
          </a:lstStyle>
          <a:p>
            <a:pPr marL="0" lvl="0" algn="l" defTabSz="91441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/>
            </a:pPr>
            <a:r>
              <a:rPr lang="pt-BR" err="1"/>
              <a:t>Lorem</a:t>
            </a:r>
            <a:r>
              <a:rPr lang="pt-BR"/>
              <a:t> ipsum </a:t>
            </a:r>
            <a:r>
              <a:rPr lang="pt-BR" err="1"/>
              <a:t>dolor</a:t>
            </a:r>
            <a:r>
              <a:rPr lang="pt-BR"/>
              <a:t> </a:t>
            </a:r>
            <a:r>
              <a:rPr lang="pt-BR" err="1"/>
              <a:t>sit</a:t>
            </a:r>
            <a:r>
              <a:rPr lang="pt-BR"/>
              <a:t> </a:t>
            </a:r>
            <a:r>
              <a:rPr lang="pt-BR" err="1"/>
              <a:t>amet</a:t>
            </a:r>
            <a:endParaRPr lang="pt-BR"/>
          </a:p>
        </p:txBody>
      </p:sp>
      <p:sp>
        <p:nvSpPr>
          <p:cNvPr id="15" name="Espaço Reservado para Texto 7">
            <a:extLst>
              <a:ext uri="{FF2B5EF4-FFF2-40B4-BE49-F238E27FC236}">
                <a16:creationId xmlns:a16="http://schemas.microsoft.com/office/drawing/2014/main" id="{8ECC7AF7-E9B6-9D05-C45E-1F6889A93AB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5099" y="4716782"/>
            <a:ext cx="5075190" cy="29967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kumimoji="0" lang="pt-BR" sz="1400" b="0" i="0" u="none" kern="1200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tau Text Pro Light" panose="020B0403020204020203" pitchFamily="34" charset="0"/>
                <a:ea typeface="Itau Text Pro Light" panose="020B0403020204020203" pitchFamily="34" charset="0"/>
                <a:cs typeface="Itau Text Pro Light" panose="020B0403020204020203" pitchFamily="34" charset="0"/>
              </a:defRPr>
            </a:lvl1pPr>
          </a:lstStyle>
          <a:p>
            <a:pPr marL="0" lvl="0" algn="l" defTabSz="91441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/>
            </a:pPr>
            <a:r>
              <a:rPr lang="pt-BR"/>
              <a:t>XX de XXXXXX de XXXX</a:t>
            </a:r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B9D3CB91-EC33-11F5-EC2C-62A05972EF5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37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58" r="48917" b="58"/>
          <a:stretch>
            <a:fillRect/>
          </a:stretch>
        </p:blipFill>
        <p:spPr>
          <a:xfrm>
            <a:off x="5963960" y="0"/>
            <a:ext cx="6228041" cy="6858000"/>
          </a:xfrm>
          <a:custGeom>
            <a:avLst/>
            <a:gdLst>
              <a:gd name="connsiteX0" fmla="*/ 0 w 6228041"/>
              <a:gd name="connsiteY0" fmla="*/ 0 h 6858000"/>
              <a:gd name="connsiteX1" fmla="*/ 6228041 w 6228041"/>
              <a:gd name="connsiteY1" fmla="*/ 0 h 6858000"/>
              <a:gd name="connsiteX2" fmla="*/ 6228041 w 6228041"/>
              <a:gd name="connsiteY2" fmla="*/ 6858000 h 6858000"/>
              <a:gd name="connsiteX3" fmla="*/ 0 w 622804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28041" h="6858000">
                <a:moveTo>
                  <a:pt x="0" y="0"/>
                </a:moveTo>
                <a:lnTo>
                  <a:pt x="6228041" y="0"/>
                </a:lnTo>
                <a:lnTo>
                  <a:pt x="6228041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6" name="Gráfico 5">
            <a:extLst>
              <a:ext uri="{FF2B5EF4-FFF2-40B4-BE49-F238E27FC236}">
                <a16:creationId xmlns:a16="http://schemas.microsoft.com/office/drawing/2014/main" id="{B2D9C634-43C6-482E-6EF0-D64C09EFD46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37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58" r="46762" b="58"/>
          <a:stretch>
            <a:fillRect/>
          </a:stretch>
        </p:blipFill>
        <p:spPr>
          <a:xfrm>
            <a:off x="5731730" y="0"/>
            <a:ext cx="6490750" cy="6858000"/>
          </a:xfrm>
          <a:custGeom>
            <a:avLst/>
            <a:gdLst>
              <a:gd name="connsiteX0" fmla="*/ 0 w 6490750"/>
              <a:gd name="connsiteY0" fmla="*/ 0 h 6858000"/>
              <a:gd name="connsiteX1" fmla="*/ 6490750 w 6490750"/>
              <a:gd name="connsiteY1" fmla="*/ 0 h 6858000"/>
              <a:gd name="connsiteX2" fmla="*/ 6490750 w 6490750"/>
              <a:gd name="connsiteY2" fmla="*/ 6858000 h 6858000"/>
              <a:gd name="connsiteX3" fmla="*/ 0 w 649075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90750" h="6858000">
                <a:moveTo>
                  <a:pt x="0" y="0"/>
                </a:moveTo>
                <a:lnTo>
                  <a:pt x="6490750" y="0"/>
                </a:lnTo>
                <a:lnTo>
                  <a:pt x="6490750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696818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7C6EC04E-8BAE-78E1-4D48-079E94E7468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t-BR">
              <a:solidFill>
                <a:schemeClr val="accent1"/>
              </a:solidFill>
            </a:endParaRPr>
          </a:p>
        </p:txBody>
      </p:sp>
      <p:sp>
        <p:nvSpPr>
          <p:cNvPr id="10" name="Espaço Reservado para Texto 7">
            <a:extLst>
              <a:ext uri="{FF2B5EF4-FFF2-40B4-BE49-F238E27FC236}">
                <a16:creationId xmlns:a16="http://schemas.microsoft.com/office/drawing/2014/main" id="{F226856E-C1F4-2D72-2183-54A67FFEAA6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5099" y="2742611"/>
            <a:ext cx="5076631" cy="137277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80000"/>
              </a:lnSpc>
              <a:buNone/>
              <a:defRPr lang="pt-BR" sz="5400" kern="1200" spc="0" dirty="0">
                <a:solidFill>
                  <a:schemeClr val="tx2"/>
                </a:solidFill>
                <a:latin typeface="Itau Display Pro XBold" panose="020B0803020204020204" pitchFamily="34" charset="0"/>
                <a:ea typeface="+mn-ea"/>
                <a:cs typeface="Itau Display Pro XBold" panose="020B0803020204020204" pitchFamily="34" charset="0"/>
              </a:defRPr>
            </a:lvl1pPr>
          </a:lstStyle>
          <a:p>
            <a:pPr lvl="0"/>
            <a:r>
              <a:rPr lang="pt-BR"/>
              <a:t>Nome do comitê</a:t>
            </a:r>
            <a:br>
              <a:rPr lang="pt-BR"/>
            </a:br>
            <a:r>
              <a:rPr lang="pt-BR"/>
              <a:t>Título 2 linhas</a:t>
            </a:r>
          </a:p>
        </p:txBody>
      </p:sp>
      <p:sp>
        <p:nvSpPr>
          <p:cNvPr id="11" name="Espaço Reservado para Texto 7">
            <a:extLst>
              <a:ext uri="{FF2B5EF4-FFF2-40B4-BE49-F238E27FC236}">
                <a16:creationId xmlns:a16="http://schemas.microsoft.com/office/drawing/2014/main" id="{0CE9A111-995A-26AF-B297-DE77D35B1A3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5099" y="4273925"/>
            <a:ext cx="5075190" cy="38961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pt-BR" sz="2400" b="0" kern="1200" spc="0" dirty="0">
                <a:solidFill>
                  <a:schemeClr val="accent4"/>
                </a:solidFill>
                <a:latin typeface="+mn-lt"/>
                <a:ea typeface="Itau Display Pro Light" panose="020B0403020204020204" pitchFamily="34" charset="0"/>
                <a:cs typeface="Itau Display Pro Light" panose="020B0403020204020204" pitchFamily="34" charset="0"/>
              </a:defRPr>
            </a:lvl1pPr>
          </a:lstStyle>
          <a:p>
            <a:pPr marL="0" lvl="0" algn="l" defTabSz="91441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/>
            </a:pPr>
            <a:r>
              <a:rPr lang="pt-BR" err="1"/>
              <a:t>Lorem</a:t>
            </a:r>
            <a:r>
              <a:rPr lang="pt-BR"/>
              <a:t> ipsum </a:t>
            </a:r>
            <a:r>
              <a:rPr lang="pt-BR" err="1"/>
              <a:t>dolor</a:t>
            </a:r>
            <a:r>
              <a:rPr lang="pt-BR"/>
              <a:t> </a:t>
            </a:r>
            <a:r>
              <a:rPr lang="pt-BR" err="1"/>
              <a:t>sit</a:t>
            </a:r>
            <a:r>
              <a:rPr lang="pt-BR"/>
              <a:t> </a:t>
            </a:r>
            <a:r>
              <a:rPr lang="pt-BR" err="1"/>
              <a:t>amet</a:t>
            </a:r>
            <a:endParaRPr lang="pt-BR"/>
          </a:p>
        </p:txBody>
      </p:sp>
      <p:sp>
        <p:nvSpPr>
          <p:cNvPr id="12" name="Espaço Reservado para Texto 7">
            <a:extLst>
              <a:ext uri="{FF2B5EF4-FFF2-40B4-BE49-F238E27FC236}">
                <a16:creationId xmlns:a16="http://schemas.microsoft.com/office/drawing/2014/main" id="{272D0278-B13F-F721-D68C-D6AD417B198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5099" y="4716782"/>
            <a:ext cx="5075190" cy="29967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kumimoji="0" lang="pt-BR" sz="1400" b="0" i="0" u="none" kern="1200" cap="none" spc="0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Itau Text Pro Light" panose="020B0403020204020203" pitchFamily="34" charset="0"/>
                <a:ea typeface="Itau Text Pro Light" panose="020B0403020204020203" pitchFamily="34" charset="0"/>
                <a:cs typeface="Itau Text Pro Light" panose="020B0403020204020203" pitchFamily="34" charset="0"/>
              </a:defRPr>
            </a:lvl1pPr>
          </a:lstStyle>
          <a:p>
            <a:pPr marL="0" lvl="0" algn="l" defTabSz="91441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/>
            </a:pPr>
            <a:r>
              <a:rPr lang="pt-BR"/>
              <a:t>XX de XXXXXX de XXXX</a:t>
            </a:r>
          </a:p>
        </p:txBody>
      </p:sp>
      <p:pic>
        <p:nvPicPr>
          <p:cNvPr id="13" name="Imagem 12" descr="Logotipo&#10;&#10;Descrição gerada automaticamente com confiança média">
            <a:extLst>
              <a:ext uri="{FF2B5EF4-FFF2-40B4-BE49-F238E27FC236}">
                <a16:creationId xmlns:a16="http://schemas.microsoft.com/office/drawing/2014/main" id="{126E3DBD-FBF8-BCAD-FDFF-D554BEAA091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639" y="1558110"/>
            <a:ext cx="871855" cy="871855"/>
          </a:xfrm>
          <a:prstGeom prst="rect">
            <a:avLst/>
          </a:prstGeom>
        </p:spPr>
      </p:pic>
      <p:pic>
        <p:nvPicPr>
          <p:cNvPr id="3" name="Gráfico 2">
            <a:extLst>
              <a:ext uri="{FF2B5EF4-FFF2-40B4-BE49-F238E27FC236}">
                <a16:creationId xmlns:a16="http://schemas.microsoft.com/office/drawing/2014/main" id="{23C0CC7E-595F-9F66-02F1-08618253A9E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37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58" r="46762" b="58"/>
          <a:stretch>
            <a:fillRect/>
          </a:stretch>
        </p:blipFill>
        <p:spPr>
          <a:xfrm>
            <a:off x="5731730" y="0"/>
            <a:ext cx="6490750" cy="6858000"/>
          </a:xfrm>
          <a:custGeom>
            <a:avLst/>
            <a:gdLst>
              <a:gd name="connsiteX0" fmla="*/ 0 w 6490750"/>
              <a:gd name="connsiteY0" fmla="*/ 0 h 6858000"/>
              <a:gd name="connsiteX1" fmla="*/ 6490750 w 6490750"/>
              <a:gd name="connsiteY1" fmla="*/ 0 h 6858000"/>
              <a:gd name="connsiteX2" fmla="*/ 6490750 w 6490750"/>
              <a:gd name="connsiteY2" fmla="*/ 6858000 h 6858000"/>
              <a:gd name="connsiteX3" fmla="*/ 0 w 649075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90750" h="6858000">
                <a:moveTo>
                  <a:pt x="0" y="0"/>
                </a:moveTo>
                <a:lnTo>
                  <a:pt x="6490750" y="0"/>
                </a:lnTo>
                <a:lnTo>
                  <a:pt x="6490750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370063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s com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Retângulo 118">
            <a:extLst>
              <a:ext uri="{FF2B5EF4-FFF2-40B4-BE49-F238E27FC236}">
                <a16:creationId xmlns:a16="http://schemas.microsoft.com/office/drawing/2014/main" id="{4333744D-B150-57AD-DC7A-4E7CEEA92CD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B632A431-1CCA-26D6-D4AD-66D194875E85}"/>
              </a:ext>
            </a:extLst>
          </p:cNvPr>
          <p:cNvSpPr/>
          <p:nvPr userDrawn="1"/>
        </p:nvSpPr>
        <p:spPr>
          <a:xfrm>
            <a:off x="0" y="4960557"/>
            <a:ext cx="12192000" cy="189744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Gráfico 10">
            <a:extLst>
              <a:ext uri="{FF2B5EF4-FFF2-40B4-BE49-F238E27FC236}">
                <a16:creationId xmlns:a16="http://schemas.microsoft.com/office/drawing/2014/main" id="{5A682CB3-FD06-8088-5B7C-D5B699DC099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5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580" b="1517"/>
          <a:stretch>
            <a:fillRect/>
          </a:stretch>
        </p:blipFill>
        <p:spPr>
          <a:xfrm>
            <a:off x="1" y="0"/>
            <a:ext cx="12191998" cy="6858000"/>
          </a:xfrm>
          <a:custGeom>
            <a:avLst/>
            <a:gdLst>
              <a:gd name="connsiteX0" fmla="*/ 0 w 12191998"/>
              <a:gd name="connsiteY0" fmla="*/ 0 h 6858000"/>
              <a:gd name="connsiteX1" fmla="*/ 12191998 w 12191998"/>
              <a:gd name="connsiteY1" fmla="*/ 0 h 6858000"/>
              <a:gd name="connsiteX2" fmla="*/ 12191998 w 12191998"/>
              <a:gd name="connsiteY2" fmla="*/ 6858000 h 6858000"/>
              <a:gd name="connsiteX3" fmla="*/ 0 w 12191998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1998" h="6858000">
                <a:moveTo>
                  <a:pt x="0" y="0"/>
                </a:moveTo>
                <a:lnTo>
                  <a:pt x="12191998" y="0"/>
                </a:lnTo>
                <a:lnTo>
                  <a:pt x="12191998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FB596B88-29D5-7CCA-5482-6EA48B759DDF}"/>
              </a:ext>
            </a:extLst>
          </p:cNvPr>
          <p:cNvSpPr txBox="1"/>
          <p:nvPr userDrawn="1"/>
        </p:nvSpPr>
        <p:spPr>
          <a:xfrm>
            <a:off x="885092" y="1682876"/>
            <a:ext cx="10941148" cy="3951082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5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tau Display Pro Light" panose="020B0403020204020204" pitchFamily="34" charset="0"/>
                <a:ea typeface="+mn-ea"/>
                <a:cs typeface="Itau Display Pro Light" panose="020B0403020204020204" pitchFamily="34" charset="0"/>
              </a:rPr>
              <a:t>Capas com </a:t>
            </a:r>
            <a:r>
              <a:rPr kumimoji="0" lang="pt-BR" sz="180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tau Display Pro XBold" panose="020B0803020204020204" pitchFamily="34" charset="0"/>
                <a:ea typeface="+mn-ea"/>
                <a:cs typeface="Itau Display Pro XBold" panose="020B0803020204020204" pitchFamily="34" charset="0"/>
              </a:rPr>
              <a:t>imagem</a:t>
            </a:r>
          </a:p>
        </p:txBody>
      </p:sp>
    </p:spTree>
    <p:extLst>
      <p:ext uri="{BB962C8B-B14F-4D97-AF65-F5344CB8AC3E}">
        <p14:creationId xmlns:p14="http://schemas.microsoft.com/office/powerpoint/2010/main" val="3465466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F56393-4C09-4760-F911-3404CAEFEE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E2EC873-CD46-94E2-492B-96433A2BDC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4B0B0D8-B809-E9E6-F903-6F5558A716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BD609-7743-496D-AA8D-C6C0CA004553}" type="datetimeFigureOut">
              <a:rPr lang="pt-BR" smtClean="0"/>
              <a:t>05/10/2025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340DC62-8628-0DA2-2909-A89741E932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CD28AD3-F225-BC53-3051-8C67EDA0A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65CC0-DEC5-424E-8327-36DD5B2386C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4809468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 img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E84934E1-3AF3-5923-20AD-CCDECE0FE3C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t-BR">
              <a:solidFill>
                <a:schemeClr val="accent1"/>
              </a:solidFill>
            </a:endParaRPr>
          </a:p>
        </p:txBody>
      </p:sp>
      <p:grpSp>
        <p:nvGrpSpPr>
          <p:cNvPr id="9" name="Agrupar">
            <a:extLst>
              <a:ext uri="{FF2B5EF4-FFF2-40B4-BE49-F238E27FC236}">
                <a16:creationId xmlns:a16="http://schemas.microsoft.com/office/drawing/2014/main" id="{907EAF20-7A27-0A2E-571F-3B988100B6FB}"/>
              </a:ext>
            </a:extLst>
          </p:cNvPr>
          <p:cNvGrpSpPr/>
          <p:nvPr userDrawn="1"/>
        </p:nvGrpSpPr>
        <p:grpSpPr>
          <a:xfrm>
            <a:off x="10989892" y="443999"/>
            <a:ext cx="723477" cy="723492"/>
            <a:chOff x="0" y="0"/>
            <a:chExt cx="1270000" cy="1270026"/>
          </a:xfrm>
        </p:grpSpPr>
        <p:sp>
          <p:nvSpPr>
            <p:cNvPr id="10" name="Forma">
              <a:extLst>
                <a:ext uri="{FF2B5EF4-FFF2-40B4-BE49-F238E27FC236}">
                  <a16:creationId xmlns:a16="http://schemas.microsoft.com/office/drawing/2014/main" id="{1C05B720-C40B-A267-FBF0-A65E78A9E83D}"/>
                </a:ext>
              </a:extLst>
            </p:cNvPr>
            <p:cNvSpPr/>
            <p:nvPr/>
          </p:nvSpPr>
          <p:spPr>
            <a:xfrm>
              <a:off x="609248" y="854398"/>
              <a:ext cx="101793" cy="833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1602"/>
                  </a:moveTo>
                  <a:cubicBezTo>
                    <a:pt x="0" y="18281"/>
                    <a:pt x="3775" y="21600"/>
                    <a:pt x="9888" y="21600"/>
                  </a:cubicBezTo>
                  <a:cubicBezTo>
                    <a:pt x="16779" y="21600"/>
                    <a:pt x="21600" y="15563"/>
                    <a:pt x="21600" y="6836"/>
                  </a:cubicBezTo>
                  <a:lnTo>
                    <a:pt x="21600" y="321"/>
                  </a:lnTo>
                  <a:cubicBezTo>
                    <a:pt x="20694" y="157"/>
                    <a:pt x="18222" y="0"/>
                    <a:pt x="16656" y="0"/>
                  </a:cubicBezTo>
                  <a:cubicBezTo>
                    <a:pt x="5996" y="0"/>
                    <a:pt x="11" y="3968"/>
                    <a:pt x="11" y="11589"/>
                  </a:cubicBezTo>
                  <a:lnTo>
                    <a:pt x="0" y="11602"/>
                  </a:lnTo>
                  <a:close/>
                </a:path>
              </a:pathLst>
            </a:custGeom>
            <a:solidFill>
              <a:srgbClr val="000D3C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 defTabSz="825500" hangingPunct="0"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3200" kern="0">
                <a:solidFill>
                  <a:srgbClr val="FFFFFF"/>
                </a:solidFill>
                <a:latin typeface="Helvetica Neue Medium"/>
                <a:sym typeface="Helvetica Neue Medium"/>
              </a:endParaRPr>
            </a:p>
          </p:txBody>
        </p:sp>
        <p:sp>
          <p:nvSpPr>
            <p:cNvPr id="11" name="Forma">
              <a:extLst>
                <a:ext uri="{FF2B5EF4-FFF2-40B4-BE49-F238E27FC236}">
                  <a16:creationId xmlns:a16="http://schemas.microsoft.com/office/drawing/2014/main" id="{208D91A9-7A44-0ED7-DDAE-19FC1F3AF876}"/>
                </a:ext>
              </a:extLst>
            </p:cNvPr>
            <p:cNvSpPr/>
            <p:nvPr/>
          </p:nvSpPr>
          <p:spPr>
            <a:xfrm>
              <a:off x="0" y="0"/>
              <a:ext cx="1270000" cy="12700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845" y="2799"/>
                  </a:moveTo>
                  <a:cubicBezTo>
                    <a:pt x="20623" y="1733"/>
                    <a:pt x="20001" y="1022"/>
                    <a:pt x="18801" y="755"/>
                  </a:cubicBezTo>
                  <a:cubicBezTo>
                    <a:pt x="16845" y="267"/>
                    <a:pt x="13956" y="0"/>
                    <a:pt x="10800" y="0"/>
                  </a:cubicBezTo>
                  <a:cubicBezTo>
                    <a:pt x="7645" y="0"/>
                    <a:pt x="4755" y="267"/>
                    <a:pt x="2800" y="755"/>
                  </a:cubicBezTo>
                  <a:cubicBezTo>
                    <a:pt x="1599" y="1022"/>
                    <a:pt x="978" y="1733"/>
                    <a:pt x="755" y="2799"/>
                  </a:cubicBezTo>
                  <a:cubicBezTo>
                    <a:pt x="311" y="4667"/>
                    <a:pt x="0" y="7644"/>
                    <a:pt x="0" y="10800"/>
                  </a:cubicBezTo>
                  <a:cubicBezTo>
                    <a:pt x="0" y="13956"/>
                    <a:pt x="311" y="16933"/>
                    <a:pt x="755" y="18801"/>
                  </a:cubicBezTo>
                  <a:cubicBezTo>
                    <a:pt x="978" y="19867"/>
                    <a:pt x="1599" y="20578"/>
                    <a:pt x="2800" y="20845"/>
                  </a:cubicBezTo>
                  <a:cubicBezTo>
                    <a:pt x="4755" y="21334"/>
                    <a:pt x="7645" y="21600"/>
                    <a:pt x="10800" y="21600"/>
                  </a:cubicBezTo>
                  <a:cubicBezTo>
                    <a:pt x="13955" y="21600"/>
                    <a:pt x="16845" y="21333"/>
                    <a:pt x="18800" y="20845"/>
                  </a:cubicBezTo>
                  <a:cubicBezTo>
                    <a:pt x="20001" y="20578"/>
                    <a:pt x="20622" y="19867"/>
                    <a:pt x="20845" y="18801"/>
                  </a:cubicBezTo>
                  <a:cubicBezTo>
                    <a:pt x="21289" y="16933"/>
                    <a:pt x="21600" y="13956"/>
                    <a:pt x="21600" y="10800"/>
                  </a:cubicBezTo>
                  <a:cubicBezTo>
                    <a:pt x="21600" y="7645"/>
                    <a:pt x="21289" y="4667"/>
                    <a:pt x="20845" y="2800"/>
                  </a:cubicBezTo>
                  <a:moveTo>
                    <a:pt x="15565" y="9903"/>
                  </a:moveTo>
                  <a:lnTo>
                    <a:pt x="18202" y="9434"/>
                  </a:lnTo>
                  <a:lnTo>
                    <a:pt x="18202" y="10811"/>
                  </a:lnTo>
                  <a:lnTo>
                    <a:pt x="15565" y="10811"/>
                  </a:lnTo>
                  <a:lnTo>
                    <a:pt x="15565" y="9903"/>
                  </a:lnTo>
                  <a:close/>
                  <a:moveTo>
                    <a:pt x="3972" y="16950"/>
                  </a:moveTo>
                  <a:lnTo>
                    <a:pt x="2388" y="16950"/>
                  </a:lnTo>
                  <a:lnTo>
                    <a:pt x="2388" y="11539"/>
                  </a:lnTo>
                  <a:lnTo>
                    <a:pt x="3972" y="11539"/>
                  </a:lnTo>
                  <a:lnTo>
                    <a:pt x="3972" y="16950"/>
                  </a:lnTo>
                  <a:close/>
                  <a:moveTo>
                    <a:pt x="3180" y="10977"/>
                  </a:moveTo>
                  <a:cubicBezTo>
                    <a:pt x="2628" y="10977"/>
                    <a:pt x="2242" y="10612"/>
                    <a:pt x="2242" y="10070"/>
                  </a:cubicBezTo>
                  <a:cubicBezTo>
                    <a:pt x="2242" y="9527"/>
                    <a:pt x="2628" y="9162"/>
                    <a:pt x="3180" y="9162"/>
                  </a:cubicBezTo>
                  <a:cubicBezTo>
                    <a:pt x="3732" y="9162"/>
                    <a:pt x="4119" y="9527"/>
                    <a:pt x="4119" y="10070"/>
                  </a:cubicBezTo>
                  <a:cubicBezTo>
                    <a:pt x="4119" y="10612"/>
                    <a:pt x="3733" y="10977"/>
                    <a:pt x="3180" y="10977"/>
                  </a:cubicBezTo>
                  <a:moveTo>
                    <a:pt x="8330" y="12770"/>
                  </a:moveTo>
                  <a:lnTo>
                    <a:pt x="6954" y="12770"/>
                  </a:lnTo>
                  <a:lnTo>
                    <a:pt x="6954" y="14980"/>
                  </a:lnTo>
                  <a:cubicBezTo>
                    <a:pt x="6954" y="15553"/>
                    <a:pt x="7184" y="15804"/>
                    <a:pt x="7694" y="15804"/>
                  </a:cubicBezTo>
                  <a:cubicBezTo>
                    <a:pt x="7934" y="15804"/>
                    <a:pt x="8142" y="15772"/>
                    <a:pt x="8256" y="15742"/>
                  </a:cubicBezTo>
                  <a:lnTo>
                    <a:pt x="8256" y="16951"/>
                  </a:lnTo>
                  <a:cubicBezTo>
                    <a:pt x="8079" y="17003"/>
                    <a:pt x="7715" y="17055"/>
                    <a:pt x="7277" y="17055"/>
                  </a:cubicBezTo>
                  <a:cubicBezTo>
                    <a:pt x="6057" y="17055"/>
                    <a:pt x="5368" y="16399"/>
                    <a:pt x="5368" y="15085"/>
                  </a:cubicBezTo>
                  <a:lnTo>
                    <a:pt x="5368" y="12771"/>
                  </a:lnTo>
                  <a:lnTo>
                    <a:pt x="4576" y="12771"/>
                  </a:lnTo>
                  <a:lnTo>
                    <a:pt x="4576" y="11542"/>
                  </a:lnTo>
                  <a:lnTo>
                    <a:pt x="5368" y="11542"/>
                  </a:lnTo>
                  <a:lnTo>
                    <a:pt x="5368" y="10187"/>
                  </a:lnTo>
                  <a:lnTo>
                    <a:pt x="6953" y="9905"/>
                  </a:lnTo>
                  <a:lnTo>
                    <a:pt x="6953" y="11541"/>
                  </a:lnTo>
                  <a:lnTo>
                    <a:pt x="8329" y="11541"/>
                  </a:lnTo>
                  <a:lnTo>
                    <a:pt x="8329" y="12771"/>
                  </a:lnTo>
                  <a:lnTo>
                    <a:pt x="8330" y="12770"/>
                  </a:lnTo>
                  <a:close/>
                  <a:moveTo>
                    <a:pt x="13605" y="16950"/>
                  </a:moveTo>
                  <a:lnTo>
                    <a:pt x="12125" y="16950"/>
                  </a:lnTo>
                  <a:lnTo>
                    <a:pt x="12104" y="16387"/>
                  </a:lnTo>
                  <a:cubicBezTo>
                    <a:pt x="11780" y="16825"/>
                    <a:pt x="11322" y="17086"/>
                    <a:pt x="10686" y="17086"/>
                  </a:cubicBezTo>
                  <a:cubicBezTo>
                    <a:pt x="9550" y="17086"/>
                    <a:pt x="8830" y="16440"/>
                    <a:pt x="8830" y="15418"/>
                  </a:cubicBezTo>
                  <a:cubicBezTo>
                    <a:pt x="8830" y="14240"/>
                    <a:pt x="9883" y="13552"/>
                    <a:pt x="11551" y="13552"/>
                  </a:cubicBezTo>
                  <a:cubicBezTo>
                    <a:pt x="11749" y="13552"/>
                    <a:pt x="11957" y="13562"/>
                    <a:pt x="12083" y="13573"/>
                  </a:cubicBezTo>
                  <a:cubicBezTo>
                    <a:pt x="12083" y="12989"/>
                    <a:pt x="11676" y="12655"/>
                    <a:pt x="10947" y="12655"/>
                  </a:cubicBezTo>
                  <a:cubicBezTo>
                    <a:pt x="10363" y="12655"/>
                    <a:pt x="9738" y="12802"/>
                    <a:pt x="9113" y="13041"/>
                  </a:cubicBezTo>
                  <a:lnTo>
                    <a:pt x="9113" y="11769"/>
                  </a:lnTo>
                  <a:cubicBezTo>
                    <a:pt x="9749" y="11529"/>
                    <a:pt x="10406" y="11404"/>
                    <a:pt x="11198" y="11404"/>
                  </a:cubicBezTo>
                  <a:cubicBezTo>
                    <a:pt x="12741" y="11404"/>
                    <a:pt x="13607" y="12228"/>
                    <a:pt x="13607" y="13771"/>
                  </a:cubicBezTo>
                  <a:lnTo>
                    <a:pt x="13607" y="16951"/>
                  </a:lnTo>
                  <a:lnTo>
                    <a:pt x="13606" y="16950"/>
                  </a:lnTo>
                  <a:close/>
                  <a:moveTo>
                    <a:pt x="19214" y="16950"/>
                  </a:moveTo>
                  <a:lnTo>
                    <a:pt x="17692" y="16950"/>
                  </a:lnTo>
                  <a:lnTo>
                    <a:pt x="17671" y="16366"/>
                  </a:lnTo>
                  <a:cubicBezTo>
                    <a:pt x="17317" y="16846"/>
                    <a:pt x="16868" y="17086"/>
                    <a:pt x="16212" y="17086"/>
                  </a:cubicBezTo>
                  <a:cubicBezTo>
                    <a:pt x="15097" y="17086"/>
                    <a:pt x="14388" y="16293"/>
                    <a:pt x="14388" y="15053"/>
                  </a:cubicBezTo>
                  <a:lnTo>
                    <a:pt x="14388" y="11540"/>
                  </a:lnTo>
                  <a:lnTo>
                    <a:pt x="15973" y="11540"/>
                  </a:lnTo>
                  <a:lnTo>
                    <a:pt x="15973" y="14793"/>
                  </a:lnTo>
                  <a:cubicBezTo>
                    <a:pt x="15973" y="15449"/>
                    <a:pt x="16254" y="15804"/>
                    <a:pt x="16776" y="15804"/>
                  </a:cubicBezTo>
                  <a:cubicBezTo>
                    <a:pt x="17297" y="15804"/>
                    <a:pt x="17630" y="15387"/>
                    <a:pt x="17630" y="14731"/>
                  </a:cubicBezTo>
                  <a:lnTo>
                    <a:pt x="17630" y="11541"/>
                  </a:lnTo>
                  <a:lnTo>
                    <a:pt x="19215" y="11541"/>
                  </a:lnTo>
                  <a:lnTo>
                    <a:pt x="19215" y="16952"/>
                  </a:lnTo>
                  <a:lnTo>
                    <a:pt x="19214" y="16950"/>
                  </a:lnTo>
                  <a:close/>
                </a:path>
              </a:pathLst>
            </a:custGeom>
            <a:solidFill>
              <a:srgbClr val="000D3C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 defTabSz="825500" hangingPunct="0"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3200" kern="0">
                <a:solidFill>
                  <a:srgbClr val="FFFFFF"/>
                </a:solidFill>
                <a:latin typeface="Helvetica Neue Medium"/>
                <a:sym typeface="Helvetica Neue Medium"/>
              </a:endParaRPr>
            </a:p>
          </p:txBody>
        </p:sp>
      </p:grpSp>
      <p:sp>
        <p:nvSpPr>
          <p:cNvPr id="12" name="Espaço Reservado para Texto 7">
            <a:extLst>
              <a:ext uri="{FF2B5EF4-FFF2-40B4-BE49-F238E27FC236}">
                <a16:creationId xmlns:a16="http://schemas.microsoft.com/office/drawing/2014/main" id="{13EC1F82-8447-84E8-259E-CC7FC7B206F2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6122980" y="2833690"/>
            <a:ext cx="5117052" cy="137277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80000"/>
              </a:lnSpc>
              <a:buNone/>
              <a:defRPr lang="pt-BR" sz="5400" kern="1200" spc="0" dirty="0">
                <a:solidFill>
                  <a:schemeClr val="tx2"/>
                </a:solidFill>
                <a:latin typeface="Itau Display Pro XBold" panose="020B0803020204020204" pitchFamily="34" charset="0"/>
                <a:ea typeface="+mn-ea"/>
                <a:cs typeface="Itau Display Pro XBold" panose="020B0803020204020204" pitchFamily="34" charset="0"/>
              </a:defRPr>
            </a:lvl1pPr>
          </a:lstStyle>
          <a:p>
            <a:pPr lvl="0"/>
            <a:r>
              <a:rPr lang="pt-BR"/>
              <a:t>Nome do comitê</a:t>
            </a:r>
          </a:p>
          <a:p>
            <a:pPr lvl="0"/>
            <a:r>
              <a:rPr lang="pt-BR"/>
              <a:t>Título 2 linhas</a:t>
            </a:r>
          </a:p>
        </p:txBody>
      </p:sp>
      <p:sp>
        <p:nvSpPr>
          <p:cNvPr id="13" name="Espaço Reservado para Texto 7">
            <a:extLst>
              <a:ext uri="{FF2B5EF4-FFF2-40B4-BE49-F238E27FC236}">
                <a16:creationId xmlns:a16="http://schemas.microsoft.com/office/drawing/2014/main" id="{6653E64D-190D-5A3E-6871-67F25C35A736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6122980" y="4559083"/>
            <a:ext cx="5115600" cy="38961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pt-BR" sz="2400" b="0" kern="1200" spc="0" dirty="0">
                <a:solidFill>
                  <a:srgbClr val="3B3B3B"/>
                </a:solidFill>
                <a:latin typeface="+mn-lt"/>
                <a:ea typeface="Itau Display Pro Light" panose="020B0403020204020204" pitchFamily="34" charset="0"/>
                <a:cs typeface="Itau Display Pro Light" panose="020B0403020204020204" pitchFamily="34" charset="0"/>
              </a:defRPr>
            </a:lvl1pPr>
          </a:lstStyle>
          <a:p>
            <a:pPr marL="0" lvl="0" algn="l" defTabSz="91441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/>
            </a:pPr>
            <a:r>
              <a:rPr lang="pt-BR" err="1"/>
              <a:t>Lorem</a:t>
            </a:r>
            <a:r>
              <a:rPr lang="pt-BR"/>
              <a:t> ipsum </a:t>
            </a:r>
            <a:r>
              <a:rPr lang="pt-BR" err="1"/>
              <a:t>dolor</a:t>
            </a:r>
            <a:r>
              <a:rPr lang="pt-BR"/>
              <a:t> </a:t>
            </a:r>
            <a:r>
              <a:rPr lang="pt-BR" err="1"/>
              <a:t>sit</a:t>
            </a:r>
            <a:r>
              <a:rPr lang="pt-BR"/>
              <a:t> </a:t>
            </a:r>
            <a:r>
              <a:rPr lang="pt-BR" err="1"/>
              <a:t>amet</a:t>
            </a:r>
            <a:endParaRPr lang="pt-BR"/>
          </a:p>
        </p:txBody>
      </p:sp>
      <p:sp>
        <p:nvSpPr>
          <p:cNvPr id="14" name="Espaço Reservado para Texto 7">
            <a:extLst>
              <a:ext uri="{FF2B5EF4-FFF2-40B4-BE49-F238E27FC236}">
                <a16:creationId xmlns:a16="http://schemas.microsoft.com/office/drawing/2014/main" id="{D63E803D-749A-8838-3288-3B21A04E5866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6122980" y="5001940"/>
            <a:ext cx="5115600" cy="29967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kumimoji="0" lang="pt-BR" sz="1400" b="0" i="0" u="none" kern="1200" cap="none" spc="0" normalizeH="0" baseline="0" dirty="0" smtClean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Itau Text Pro Light" panose="020B0403020204020203" pitchFamily="34" charset="0"/>
                <a:ea typeface="Itau Text Pro Light" panose="020B0403020204020203" pitchFamily="34" charset="0"/>
                <a:cs typeface="Itau Text Pro Light" panose="020B0403020204020203" pitchFamily="34" charset="0"/>
              </a:defRPr>
            </a:lvl1pPr>
          </a:lstStyle>
          <a:p>
            <a:pPr marL="0" lvl="0" algn="l" defTabSz="91441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/>
            </a:pPr>
            <a:r>
              <a:rPr lang="pt-BR"/>
              <a:t>XX de XXXXXX de XXXX</a:t>
            </a:r>
          </a:p>
        </p:txBody>
      </p:sp>
      <p:sp>
        <p:nvSpPr>
          <p:cNvPr id="93" name="Espaço Reservado para Imagem 92">
            <a:extLst>
              <a:ext uri="{FF2B5EF4-FFF2-40B4-BE49-F238E27FC236}">
                <a16:creationId xmlns:a16="http://schemas.microsoft.com/office/drawing/2014/main" id="{6A29F991-F844-DDD9-28F2-8B6EAF11452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93064" y="775092"/>
            <a:ext cx="4209079" cy="5305033"/>
          </a:xfrm>
          <a:custGeom>
            <a:avLst/>
            <a:gdLst>
              <a:gd name="connsiteX0" fmla="*/ 2653910 w 4209079"/>
              <a:gd name="connsiteY0" fmla="*/ 0 h 5305033"/>
              <a:gd name="connsiteX1" fmla="*/ 2981362 w 4209079"/>
              <a:gd name="connsiteY1" fmla="*/ 4357 h 5305033"/>
              <a:gd name="connsiteX2" fmla="*/ 3081122 w 4209079"/>
              <a:gd name="connsiteY2" fmla="*/ 7598 h 5305033"/>
              <a:gd name="connsiteX3" fmla="*/ 3301547 w 4209079"/>
              <a:gd name="connsiteY3" fmla="*/ 16628 h 5305033"/>
              <a:gd name="connsiteX4" fmla="*/ 3409125 w 4209079"/>
              <a:gd name="connsiteY4" fmla="*/ 22605 h 5305033"/>
              <a:gd name="connsiteX5" fmla="*/ 3618657 w 4209079"/>
              <a:gd name="connsiteY5" fmla="*/ 37459 h 5305033"/>
              <a:gd name="connsiteX6" fmla="*/ 3710530 w 4209079"/>
              <a:gd name="connsiteY6" fmla="*/ 44856 h 5305033"/>
              <a:gd name="connsiteX7" fmla="*/ 3991062 w 4209079"/>
              <a:gd name="connsiteY7" fmla="*/ 74188 h 5305033"/>
              <a:gd name="connsiteX8" fmla="*/ 4209079 w 4209079"/>
              <a:gd name="connsiteY8" fmla="*/ 104672 h 5305033"/>
              <a:gd name="connsiteX9" fmla="*/ 4205354 w 4209079"/>
              <a:gd name="connsiteY9" fmla="*/ 127419 h 5305033"/>
              <a:gd name="connsiteX10" fmla="*/ 4027837 w 4209079"/>
              <a:gd name="connsiteY10" fmla="*/ 2653909 h 5305033"/>
              <a:gd name="connsiteX11" fmla="*/ 4205354 w 4209079"/>
              <a:gd name="connsiteY11" fmla="*/ 5180399 h 5305033"/>
              <a:gd name="connsiteX12" fmla="*/ 4208994 w 4209079"/>
              <a:gd name="connsiteY12" fmla="*/ 5202630 h 5305033"/>
              <a:gd name="connsiteX13" fmla="*/ 4078416 w 4209079"/>
              <a:gd name="connsiteY13" fmla="*/ 5222318 h 5305033"/>
              <a:gd name="connsiteX14" fmla="*/ 3839729 w 4209079"/>
              <a:gd name="connsiteY14" fmla="*/ 5250506 h 5305033"/>
              <a:gd name="connsiteX15" fmla="*/ 3761634 w 4209079"/>
              <a:gd name="connsiteY15" fmla="*/ 5257979 h 5305033"/>
              <a:gd name="connsiteX16" fmla="*/ 3583732 w 4209079"/>
              <a:gd name="connsiteY16" fmla="*/ 5273409 h 5305033"/>
              <a:gd name="connsiteX17" fmla="*/ 3492332 w 4209079"/>
              <a:gd name="connsiteY17" fmla="*/ 5280034 h 5305033"/>
              <a:gd name="connsiteX18" fmla="*/ 3305047 w 4209079"/>
              <a:gd name="connsiteY18" fmla="*/ 5291074 h 5305033"/>
              <a:gd name="connsiteX19" fmla="*/ 3220252 w 4209079"/>
              <a:gd name="connsiteY19" fmla="*/ 5295409 h 5305033"/>
              <a:gd name="connsiteX20" fmla="*/ 2941327 w 4209079"/>
              <a:gd name="connsiteY20" fmla="*/ 5304763 h 5305033"/>
              <a:gd name="connsiteX21" fmla="*/ 2915930 w 4209079"/>
              <a:gd name="connsiteY21" fmla="*/ 5305033 h 5305033"/>
              <a:gd name="connsiteX22" fmla="*/ 2391888 w 4209079"/>
              <a:gd name="connsiteY22" fmla="*/ 5305033 h 5305033"/>
              <a:gd name="connsiteX23" fmla="*/ 2366491 w 4209079"/>
              <a:gd name="connsiteY23" fmla="*/ 5304763 h 5305033"/>
              <a:gd name="connsiteX24" fmla="*/ 688051 w 4209079"/>
              <a:gd name="connsiteY24" fmla="*/ 5122044 h 5305033"/>
              <a:gd name="connsiteX25" fmla="*/ 185774 w 4209079"/>
              <a:gd name="connsiteY25" fmla="*/ 4619767 h 5305033"/>
              <a:gd name="connsiteX26" fmla="*/ 0 w 4209079"/>
              <a:gd name="connsiteY26" fmla="*/ 2653909 h 5305033"/>
              <a:gd name="connsiteX27" fmla="*/ 185774 w 4209079"/>
              <a:gd name="connsiteY27" fmla="*/ 688050 h 5305033"/>
              <a:gd name="connsiteX28" fmla="*/ 688051 w 4209079"/>
              <a:gd name="connsiteY28" fmla="*/ 185774 h 5305033"/>
              <a:gd name="connsiteX29" fmla="*/ 2366562 w 4209079"/>
              <a:gd name="connsiteY29" fmla="*/ 3054 h 53050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4209079" h="5305033">
                <a:moveTo>
                  <a:pt x="2653910" y="0"/>
                </a:moveTo>
                <a:lnTo>
                  <a:pt x="2981362" y="4357"/>
                </a:lnTo>
                <a:lnTo>
                  <a:pt x="3081122" y="7598"/>
                </a:lnTo>
                <a:lnTo>
                  <a:pt x="3301547" y="16628"/>
                </a:lnTo>
                <a:lnTo>
                  <a:pt x="3409125" y="22605"/>
                </a:lnTo>
                <a:lnTo>
                  <a:pt x="3618657" y="37459"/>
                </a:lnTo>
                <a:lnTo>
                  <a:pt x="3710530" y="44856"/>
                </a:lnTo>
                <a:lnTo>
                  <a:pt x="3991062" y="74188"/>
                </a:lnTo>
                <a:lnTo>
                  <a:pt x="4209079" y="104672"/>
                </a:lnTo>
                <a:lnTo>
                  <a:pt x="4205354" y="127419"/>
                </a:lnTo>
                <a:cubicBezTo>
                  <a:pt x="4096825" y="826504"/>
                  <a:pt x="4027837" y="1720464"/>
                  <a:pt x="4027837" y="2653909"/>
                </a:cubicBezTo>
                <a:cubicBezTo>
                  <a:pt x="4027837" y="3587353"/>
                  <a:pt x="4096825" y="4481313"/>
                  <a:pt x="4205354" y="5180399"/>
                </a:cubicBezTo>
                <a:lnTo>
                  <a:pt x="4208994" y="5202630"/>
                </a:lnTo>
                <a:lnTo>
                  <a:pt x="4078416" y="5222318"/>
                </a:lnTo>
                <a:lnTo>
                  <a:pt x="3839729" y="5250506"/>
                </a:lnTo>
                <a:lnTo>
                  <a:pt x="3761634" y="5257979"/>
                </a:lnTo>
                <a:lnTo>
                  <a:pt x="3583732" y="5273409"/>
                </a:lnTo>
                <a:lnTo>
                  <a:pt x="3492332" y="5280034"/>
                </a:lnTo>
                <a:lnTo>
                  <a:pt x="3305047" y="5291074"/>
                </a:lnTo>
                <a:lnTo>
                  <a:pt x="3220252" y="5295409"/>
                </a:lnTo>
                <a:lnTo>
                  <a:pt x="2941327" y="5304763"/>
                </a:lnTo>
                <a:lnTo>
                  <a:pt x="2915930" y="5305033"/>
                </a:lnTo>
                <a:lnTo>
                  <a:pt x="2391888" y="5305033"/>
                </a:lnTo>
                <a:lnTo>
                  <a:pt x="2366491" y="5304763"/>
                </a:lnTo>
                <a:cubicBezTo>
                  <a:pt x="1704538" y="5290562"/>
                  <a:pt x="1108622" y="5227186"/>
                  <a:pt x="688051" y="5122044"/>
                </a:cubicBezTo>
                <a:cubicBezTo>
                  <a:pt x="393172" y="5056433"/>
                  <a:pt x="240326" y="4881963"/>
                  <a:pt x="185774" y="4619767"/>
                </a:cubicBezTo>
                <a:cubicBezTo>
                  <a:pt x="76423" y="4161230"/>
                  <a:pt x="0" y="3429440"/>
                  <a:pt x="0" y="2653909"/>
                </a:cubicBezTo>
                <a:cubicBezTo>
                  <a:pt x="0" y="1878378"/>
                  <a:pt x="76423" y="1146587"/>
                  <a:pt x="185774" y="688050"/>
                </a:cubicBezTo>
                <a:cubicBezTo>
                  <a:pt x="240326" y="426100"/>
                  <a:pt x="393172" y="251384"/>
                  <a:pt x="688051" y="185774"/>
                </a:cubicBezTo>
                <a:cubicBezTo>
                  <a:pt x="1108622" y="80631"/>
                  <a:pt x="1704726" y="17255"/>
                  <a:pt x="2366562" y="3054"/>
                </a:cubicBezTo>
                <a:close/>
              </a:path>
            </a:pathLst>
          </a:custGeom>
        </p:spPr>
        <p:txBody>
          <a:bodyPr wrap="square" tIns="900000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pt-BR"/>
              <a:t>Inclua uma imagem clicando no ícone</a:t>
            </a:r>
          </a:p>
        </p:txBody>
      </p:sp>
      <p:sp>
        <p:nvSpPr>
          <p:cNvPr id="8" name="Forma Livre: Forma 7">
            <a:extLst>
              <a:ext uri="{FF2B5EF4-FFF2-40B4-BE49-F238E27FC236}">
                <a16:creationId xmlns:a16="http://schemas.microsoft.com/office/drawing/2014/main" id="{6FDD2896-F92F-B73A-CF89-E6CBC450F3AE}"/>
              </a:ext>
            </a:extLst>
          </p:cNvPr>
          <p:cNvSpPr/>
          <p:nvPr userDrawn="1"/>
        </p:nvSpPr>
        <p:spPr>
          <a:xfrm flipH="1">
            <a:off x="4420902" y="879764"/>
            <a:ext cx="1279981" cy="5098464"/>
          </a:xfrm>
          <a:custGeom>
            <a:avLst/>
            <a:gdLst>
              <a:gd name="connsiteX0" fmla="*/ 1352546 w 1575654"/>
              <a:gd name="connsiteY0" fmla="*/ 0 h 6276195"/>
              <a:gd name="connsiteX1" fmla="*/ 1340388 w 1575654"/>
              <a:gd name="connsiteY1" fmla="*/ 1700 h 6276195"/>
              <a:gd name="connsiteX2" fmla="*/ 846988 w 1575654"/>
              <a:gd name="connsiteY2" fmla="*/ 99836 h 6276195"/>
              <a:gd name="connsiteX3" fmla="*/ 228687 w 1575654"/>
              <a:gd name="connsiteY3" fmla="*/ 718137 h 6276195"/>
              <a:gd name="connsiteX4" fmla="*/ 0 w 1575654"/>
              <a:gd name="connsiteY4" fmla="*/ 3138103 h 6276195"/>
              <a:gd name="connsiteX5" fmla="*/ 228687 w 1575654"/>
              <a:gd name="connsiteY5" fmla="*/ 5558069 h 6276195"/>
              <a:gd name="connsiteX6" fmla="*/ 846988 w 1575654"/>
              <a:gd name="connsiteY6" fmla="*/ 6176370 h 6276195"/>
              <a:gd name="connsiteX7" fmla="*/ 1340473 w 1575654"/>
              <a:gd name="connsiteY7" fmla="*/ 6274507 h 6276195"/>
              <a:gd name="connsiteX8" fmla="*/ 1352548 w 1575654"/>
              <a:gd name="connsiteY8" fmla="*/ 6276195 h 6276195"/>
              <a:gd name="connsiteX9" fmla="*/ 1357131 w 1575654"/>
              <a:gd name="connsiteY9" fmla="*/ 6248205 h 6276195"/>
              <a:gd name="connsiteX10" fmla="*/ 1575654 w 1575654"/>
              <a:gd name="connsiteY10" fmla="*/ 3138103 h 6276195"/>
              <a:gd name="connsiteX11" fmla="*/ 1357131 w 1575654"/>
              <a:gd name="connsiteY11" fmla="*/ 28001 h 62761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575654" h="6276195">
                <a:moveTo>
                  <a:pt x="1352546" y="0"/>
                </a:moveTo>
                <a:lnTo>
                  <a:pt x="1340388" y="1700"/>
                </a:lnTo>
                <a:cubicBezTo>
                  <a:pt x="1160355" y="30073"/>
                  <a:pt x="994833" y="62856"/>
                  <a:pt x="846988" y="99836"/>
                </a:cubicBezTo>
                <a:cubicBezTo>
                  <a:pt x="483993" y="180602"/>
                  <a:pt x="295841" y="395374"/>
                  <a:pt x="228687" y="718137"/>
                </a:cubicBezTo>
                <a:cubicBezTo>
                  <a:pt x="94076" y="1282594"/>
                  <a:pt x="0" y="2183427"/>
                  <a:pt x="0" y="3138103"/>
                </a:cubicBezTo>
                <a:cubicBezTo>
                  <a:pt x="0" y="4092780"/>
                  <a:pt x="94076" y="4993612"/>
                  <a:pt x="228687" y="5558069"/>
                </a:cubicBezTo>
                <a:cubicBezTo>
                  <a:pt x="295841" y="5880530"/>
                  <a:pt x="483993" y="6095604"/>
                  <a:pt x="846988" y="6176370"/>
                </a:cubicBezTo>
                <a:cubicBezTo>
                  <a:pt x="994909" y="6213350"/>
                  <a:pt x="1160450" y="6246133"/>
                  <a:pt x="1340473" y="6274507"/>
                </a:cubicBezTo>
                <a:lnTo>
                  <a:pt x="1352548" y="6276195"/>
                </a:lnTo>
                <a:lnTo>
                  <a:pt x="1357131" y="6248205"/>
                </a:lnTo>
                <a:cubicBezTo>
                  <a:pt x="1490730" y="5387633"/>
                  <a:pt x="1575654" y="4287171"/>
                  <a:pt x="1575654" y="3138103"/>
                </a:cubicBezTo>
                <a:cubicBezTo>
                  <a:pt x="1575654" y="1989035"/>
                  <a:pt x="1490730" y="888573"/>
                  <a:pt x="1357131" y="28001"/>
                </a:cubicBezTo>
                <a:close/>
              </a:path>
            </a:pathLst>
          </a:custGeom>
          <a:solidFill>
            <a:schemeClr val="accent6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3" name="Gráfico 2">
            <a:extLst>
              <a:ext uri="{FF2B5EF4-FFF2-40B4-BE49-F238E27FC236}">
                <a16:creationId xmlns:a16="http://schemas.microsoft.com/office/drawing/2014/main" id="{6B24432F-9710-9A4F-EEE0-70F891896F6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95531" y="-103632"/>
            <a:ext cx="430968" cy="706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608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 img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D7F5D19C-1D0E-8D09-C20C-02BEF521DEE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t-BR">
              <a:solidFill>
                <a:schemeClr val="accent1"/>
              </a:solidFill>
            </a:endParaRPr>
          </a:p>
        </p:txBody>
      </p:sp>
      <p:sp>
        <p:nvSpPr>
          <p:cNvPr id="36" name="Forma Livre: Forma 35">
            <a:extLst>
              <a:ext uri="{FF2B5EF4-FFF2-40B4-BE49-F238E27FC236}">
                <a16:creationId xmlns:a16="http://schemas.microsoft.com/office/drawing/2014/main" id="{21A49321-3705-B7CD-8BAE-1142F6B94036}"/>
              </a:ext>
            </a:extLst>
          </p:cNvPr>
          <p:cNvSpPr/>
          <p:nvPr userDrawn="1"/>
        </p:nvSpPr>
        <p:spPr>
          <a:xfrm>
            <a:off x="7587170" y="1184248"/>
            <a:ext cx="3169132" cy="3169134"/>
          </a:xfrm>
          <a:custGeom>
            <a:avLst/>
            <a:gdLst>
              <a:gd name="connsiteX0" fmla="*/ 1584566 w 3169132"/>
              <a:gd name="connsiteY0" fmla="*/ 0 h 3169134"/>
              <a:gd name="connsiteX1" fmla="*/ 2758319 w 3169132"/>
              <a:gd name="connsiteY1" fmla="*/ 110920 h 3169134"/>
              <a:gd name="connsiteX2" fmla="*/ 3058213 w 3169132"/>
              <a:gd name="connsiteY2" fmla="*/ 410814 h 3169134"/>
              <a:gd name="connsiteX3" fmla="*/ 3169132 w 3169132"/>
              <a:gd name="connsiteY3" fmla="*/ 1584567 h 3169134"/>
              <a:gd name="connsiteX4" fmla="*/ 3058213 w 3169132"/>
              <a:gd name="connsiteY4" fmla="*/ 2758320 h 3169134"/>
              <a:gd name="connsiteX5" fmla="*/ 2758319 w 3169132"/>
              <a:gd name="connsiteY5" fmla="*/ 3058214 h 3169134"/>
              <a:gd name="connsiteX6" fmla="*/ 1584566 w 3169132"/>
              <a:gd name="connsiteY6" fmla="*/ 3169134 h 3169134"/>
              <a:gd name="connsiteX7" fmla="*/ 410814 w 3169132"/>
              <a:gd name="connsiteY7" fmla="*/ 3058214 h 3169134"/>
              <a:gd name="connsiteX8" fmla="*/ 110920 w 3169132"/>
              <a:gd name="connsiteY8" fmla="*/ 2758320 h 3169134"/>
              <a:gd name="connsiteX9" fmla="*/ 0 w 3169132"/>
              <a:gd name="connsiteY9" fmla="*/ 1584567 h 3169134"/>
              <a:gd name="connsiteX10" fmla="*/ 110920 w 3169132"/>
              <a:gd name="connsiteY10" fmla="*/ 410814 h 3169134"/>
              <a:gd name="connsiteX11" fmla="*/ 410814 w 3169132"/>
              <a:gd name="connsiteY11" fmla="*/ 110920 h 3169134"/>
              <a:gd name="connsiteX12" fmla="*/ 1584566 w 3169132"/>
              <a:gd name="connsiteY12" fmla="*/ 0 h 3169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169132" h="3169134">
                <a:moveTo>
                  <a:pt x="1584566" y="0"/>
                </a:moveTo>
                <a:cubicBezTo>
                  <a:pt x="2047318" y="0"/>
                  <a:pt x="2484394" y="45776"/>
                  <a:pt x="2758319" y="110920"/>
                </a:cubicBezTo>
                <a:cubicBezTo>
                  <a:pt x="2914721" y="143491"/>
                  <a:pt x="3019039" y="234604"/>
                  <a:pt x="3058213" y="410814"/>
                </a:cubicBezTo>
                <a:cubicBezTo>
                  <a:pt x="3129958" y="697650"/>
                  <a:pt x="3169132" y="1121815"/>
                  <a:pt x="3169132" y="1584567"/>
                </a:cubicBezTo>
                <a:cubicBezTo>
                  <a:pt x="3169132" y="2047319"/>
                  <a:pt x="3129958" y="2471484"/>
                  <a:pt x="3058213" y="2758320"/>
                </a:cubicBezTo>
                <a:cubicBezTo>
                  <a:pt x="3019185" y="2934237"/>
                  <a:pt x="2914721" y="3025496"/>
                  <a:pt x="2758319" y="3058214"/>
                </a:cubicBezTo>
                <a:cubicBezTo>
                  <a:pt x="2484394" y="3123651"/>
                  <a:pt x="2047318" y="3169134"/>
                  <a:pt x="1584566" y="3169134"/>
                </a:cubicBezTo>
                <a:cubicBezTo>
                  <a:pt x="1121814" y="3169134"/>
                  <a:pt x="684738" y="3123358"/>
                  <a:pt x="410814" y="3058214"/>
                </a:cubicBezTo>
                <a:cubicBezTo>
                  <a:pt x="254411" y="3025643"/>
                  <a:pt x="150094" y="2934530"/>
                  <a:pt x="110920" y="2758320"/>
                </a:cubicBezTo>
                <a:cubicBezTo>
                  <a:pt x="39174" y="2471484"/>
                  <a:pt x="0" y="2047613"/>
                  <a:pt x="0" y="1584567"/>
                </a:cubicBezTo>
                <a:cubicBezTo>
                  <a:pt x="0" y="1121815"/>
                  <a:pt x="39174" y="697650"/>
                  <a:pt x="110920" y="410814"/>
                </a:cubicBezTo>
                <a:cubicBezTo>
                  <a:pt x="149947" y="234897"/>
                  <a:pt x="254411" y="143638"/>
                  <a:pt x="410814" y="110920"/>
                </a:cubicBezTo>
                <a:cubicBezTo>
                  <a:pt x="684738" y="45483"/>
                  <a:pt x="1121814" y="0"/>
                  <a:pt x="1584566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3" name="Forma Livre: Forma 2">
            <a:extLst>
              <a:ext uri="{FF2B5EF4-FFF2-40B4-BE49-F238E27FC236}">
                <a16:creationId xmlns:a16="http://schemas.microsoft.com/office/drawing/2014/main" id="{DE2118EC-79FA-5D67-D36A-F65F9D51EABB}"/>
              </a:ext>
            </a:extLst>
          </p:cNvPr>
          <p:cNvSpPr/>
          <p:nvPr userDrawn="1"/>
        </p:nvSpPr>
        <p:spPr>
          <a:xfrm rot="16200000">
            <a:off x="7559481" y="2670098"/>
            <a:ext cx="3224958" cy="5150846"/>
          </a:xfrm>
          <a:custGeom>
            <a:avLst/>
            <a:gdLst>
              <a:gd name="connsiteX0" fmla="*/ 3224958 w 3224958"/>
              <a:gd name="connsiteY0" fmla="*/ 2575423 h 5150846"/>
              <a:gd name="connsiteX1" fmla="*/ 3044678 w 3224958"/>
              <a:gd name="connsiteY1" fmla="*/ 4483143 h 5150846"/>
              <a:gd name="connsiteX2" fmla="*/ 2557256 w 3224958"/>
              <a:gd name="connsiteY2" fmla="*/ 4970567 h 5150846"/>
              <a:gd name="connsiteX3" fmla="*/ 649534 w 3224958"/>
              <a:gd name="connsiteY3" fmla="*/ 5150846 h 5150846"/>
              <a:gd name="connsiteX4" fmla="*/ 99544 w 3224958"/>
              <a:gd name="connsiteY4" fmla="*/ 5139076 h 5150846"/>
              <a:gd name="connsiteX5" fmla="*/ 0 w 3224958"/>
              <a:gd name="connsiteY5" fmla="*/ 5133544 h 5150846"/>
              <a:gd name="connsiteX6" fmla="*/ 0 w 3224958"/>
              <a:gd name="connsiteY6" fmla="*/ 17306 h 5150846"/>
              <a:gd name="connsiteX7" fmla="*/ 99611 w 3224958"/>
              <a:gd name="connsiteY7" fmla="*/ 11771 h 5150846"/>
              <a:gd name="connsiteX8" fmla="*/ 649534 w 3224958"/>
              <a:gd name="connsiteY8" fmla="*/ 0 h 5150846"/>
              <a:gd name="connsiteX9" fmla="*/ 2557256 w 3224958"/>
              <a:gd name="connsiteY9" fmla="*/ 180280 h 5150846"/>
              <a:gd name="connsiteX10" fmla="*/ 3044678 w 3224958"/>
              <a:gd name="connsiteY10" fmla="*/ 667702 h 5150846"/>
              <a:gd name="connsiteX11" fmla="*/ 3224958 w 3224958"/>
              <a:gd name="connsiteY11" fmla="*/ 2575423 h 5150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24958" h="5150846">
                <a:moveTo>
                  <a:pt x="3224958" y="2575423"/>
                </a:moveTo>
                <a:cubicBezTo>
                  <a:pt x="3224958" y="3328019"/>
                  <a:pt x="3150796" y="4038168"/>
                  <a:pt x="3044678" y="4483143"/>
                </a:cubicBezTo>
                <a:cubicBezTo>
                  <a:pt x="2991739" y="4737586"/>
                  <a:pt x="2843414" y="4906896"/>
                  <a:pt x="2557256" y="4970567"/>
                </a:cubicBezTo>
                <a:cubicBezTo>
                  <a:pt x="2090818" y="5087176"/>
                  <a:pt x="1402130" y="5150846"/>
                  <a:pt x="649534" y="5150846"/>
                </a:cubicBezTo>
                <a:cubicBezTo>
                  <a:pt x="461385" y="5150846"/>
                  <a:pt x="277230" y="5146867"/>
                  <a:pt x="99544" y="5139076"/>
                </a:cubicBezTo>
                <a:lnTo>
                  <a:pt x="0" y="5133544"/>
                </a:lnTo>
                <a:lnTo>
                  <a:pt x="0" y="17306"/>
                </a:lnTo>
                <a:lnTo>
                  <a:pt x="99611" y="11771"/>
                </a:lnTo>
                <a:cubicBezTo>
                  <a:pt x="277305" y="3980"/>
                  <a:pt x="461445" y="0"/>
                  <a:pt x="649534" y="0"/>
                </a:cubicBezTo>
                <a:cubicBezTo>
                  <a:pt x="1401892" y="0"/>
                  <a:pt x="2090818" y="63670"/>
                  <a:pt x="2557256" y="180280"/>
                </a:cubicBezTo>
                <a:cubicBezTo>
                  <a:pt x="2843414" y="243950"/>
                  <a:pt x="2991739" y="413499"/>
                  <a:pt x="3044678" y="667702"/>
                </a:cubicBezTo>
                <a:cubicBezTo>
                  <a:pt x="3150796" y="1112678"/>
                  <a:pt x="3224958" y="1822827"/>
                  <a:pt x="3224958" y="2575423"/>
                </a:cubicBezTo>
                <a:close/>
              </a:path>
            </a:pathLst>
          </a:custGeom>
          <a:solidFill>
            <a:srgbClr val="000D3C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" name="Forma">
            <a:extLst>
              <a:ext uri="{FF2B5EF4-FFF2-40B4-BE49-F238E27FC236}">
                <a16:creationId xmlns:a16="http://schemas.microsoft.com/office/drawing/2014/main" id="{6350CB37-4D15-6AEB-2625-4CB83B68E524}"/>
              </a:ext>
            </a:extLst>
          </p:cNvPr>
          <p:cNvSpPr/>
          <p:nvPr userDrawn="1"/>
        </p:nvSpPr>
        <p:spPr>
          <a:xfrm rot="16200000">
            <a:off x="7587169" y="1184249"/>
            <a:ext cx="3169134" cy="31691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306"/>
                </a:moveTo>
                <a:cubicBezTo>
                  <a:pt x="13941" y="306"/>
                  <a:pt x="16829" y="577"/>
                  <a:pt x="18727" y="1053"/>
                </a:cubicBezTo>
                <a:lnTo>
                  <a:pt x="18731" y="1053"/>
                </a:lnTo>
                <a:cubicBezTo>
                  <a:pt x="18731" y="1053"/>
                  <a:pt x="18736" y="1054"/>
                  <a:pt x="18736" y="1054"/>
                </a:cubicBezTo>
                <a:cubicBezTo>
                  <a:pt x="19762" y="1282"/>
                  <a:pt x="20337" y="1856"/>
                  <a:pt x="20547" y="2863"/>
                </a:cubicBezTo>
                <a:lnTo>
                  <a:pt x="20547" y="2867"/>
                </a:lnTo>
                <a:cubicBezTo>
                  <a:pt x="20547" y="2867"/>
                  <a:pt x="20549" y="2872"/>
                  <a:pt x="20549" y="2872"/>
                </a:cubicBezTo>
                <a:cubicBezTo>
                  <a:pt x="21010" y="4807"/>
                  <a:pt x="21296" y="7846"/>
                  <a:pt x="21296" y="10802"/>
                </a:cubicBezTo>
                <a:cubicBezTo>
                  <a:pt x="21296" y="13757"/>
                  <a:pt x="21010" y="16796"/>
                  <a:pt x="20549" y="18731"/>
                </a:cubicBezTo>
                <a:lnTo>
                  <a:pt x="20549" y="18736"/>
                </a:lnTo>
                <a:cubicBezTo>
                  <a:pt x="20549" y="18736"/>
                  <a:pt x="20547" y="18740"/>
                  <a:pt x="20547" y="18740"/>
                </a:cubicBezTo>
                <a:cubicBezTo>
                  <a:pt x="20338" y="19746"/>
                  <a:pt x="19762" y="20321"/>
                  <a:pt x="18736" y="20549"/>
                </a:cubicBezTo>
                <a:lnTo>
                  <a:pt x="18731" y="20549"/>
                </a:lnTo>
                <a:cubicBezTo>
                  <a:pt x="18731" y="20549"/>
                  <a:pt x="18727" y="20551"/>
                  <a:pt x="18727" y="20551"/>
                </a:cubicBezTo>
                <a:cubicBezTo>
                  <a:pt x="16829" y="21026"/>
                  <a:pt x="13941" y="21298"/>
                  <a:pt x="10800" y="21298"/>
                </a:cubicBezTo>
                <a:cubicBezTo>
                  <a:pt x="7659" y="21298"/>
                  <a:pt x="4771" y="21026"/>
                  <a:pt x="2873" y="20551"/>
                </a:cubicBezTo>
                <a:lnTo>
                  <a:pt x="2869" y="20551"/>
                </a:lnTo>
                <a:cubicBezTo>
                  <a:pt x="2869" y="20551"/>
                  <a:pt x="2864" y="20549"/>
                  <a:pt x="2864" y="20549"/>
                </a:cubicBezTo>
                <a:cubicBezTo>
                  <a:pt x="1838" y="20321"/>
                  <a:pt x="1263" y="19747"/>
                  <a:pt x="1053" y="18740"/>
                </a:cubicBezTo>
                <a:lnTo>
                  <a:pt x="1053" y="18736"/>
                </a:lnTo>
                <a:cubicBezTo>
                  <a:pt x="1053" y="18736"/>
                  <a:pt x="1051" y="18731"/>
                  <a:pt x="1051" y="18731"/>
                </a:cubicBezTo>
                <a:cubicBezTo>
                  <a:pt x="590" y="16796"/>
                  <a:pt x="304" y="13757"/>
                  <a:pt x="304" y="10802"/>
                </a:cubicBezTo>
                <a:cubicBezTo>
                  <a:pt x="304" y="7846"/>
                  <a:pt x="590" y="4807"/>
                  <a:pt x="1051" y="2872"/>
                </a:cubicBezTo>
                <a:lnTo>
                  <a:pt x="1051" y="2867"/>
                </a:lnTo>
                <a:cubicBezTo>
                  <a:pt x="1051" y="2867"/>
                  <a:pt x="1053" y="2863"/>
                  <a:pt x="1053" y="2863"/>
                </a:cubicBezTo>
                <a:cubicBezTo>
                  <a:pt x="1262" y="1858"/>
                  <a:pt x="1838" y="1282"/>
                  <a:pt x="2864" y="1054"/>
                </a:cubicBezTo>
                <a:lnTo>
                  <a:pt x="2869" y="1054"/>
                </a:lnTo>
                <a:cubicBezTo>
                  <a:pt x="2869" y="1054"/>
                  <a:pt x="2873" y="1053"/>
                  <a:pt x="2873" y="1053"/>
                </a:cubicBezTo>
                <a:cubicBezTo>
                  <a:pt x="4771" y="577"/>
                  <a:pt x="7659" y="306"/>
                  <a:pt x="10800" y="306"/>
                </a:cubicBezTo>
                <a:moveTo>
                  <a:pt x="10800" y="0"/>
                </a:moveTo>
                <a:cubicBezTo>
                  <a:pt x="7644" y="0"/>
                  <a:pt x="4755" y="267"/>
                  <a:pt x="2800" y="756"/>
                </a:cubicBezTo>
                <a:cubicBezTo>
                  <a:pt x="1599" y="1023"/>
                  <a:pt x="978" y="1734"/>
                  <a:pt x="756" y="2800"/>
                </a:cubicBezTo>
                <a:cubicBezTo>
                  <a:pt x="312" y="4667"/>
                  <a:pt x="0" y="7646"/>
                  <a:pt x="0" y="10800"/>
                </a:cubicBezTo>
                <a:cubicBezTo>
                  <a:pt x="0" y="13954"/>
                  <a:pt x="310" y="16933"/>
                  <a:pt x="756" y="18800"/>
                </a:cubicBezTo>
                <a:cubicBezTo>
                  <a:pt x="979" y="19866"/>
                  <a:pt x="1601" y="20578"/>
                  <a:pt x="2800" y="20844"/>
                </a:cubicBezTo>
                <a:cubicBezTo>
                  <a:pt x="4755" y="21333"/>
                  <a:pt x="7646" y="21600"/>
                  <a:pt x="10800" y="21600"/>
                </a:cubicBezTo>
                <a:cubicBezTo>
                  <a:pt x="13954" y="21600"/>
                  <a:pt x="16845" y="21333"/>
                  <a:pt x="18800" y="20844"/>
                </a:cubicBezTo>
                <a:cubicBezTo>
                  <a:pt x="20001" y="20577"/>
                  <a:pt x="20622" y="19866"/>
                  <a:pt x="20844" y="18800"/>
                </a:cubicBezTo>
                <a:cubicBezTo>
                  <a:pt x="21288" y="16933"/>
                  <a:pt x="21600" y="13954"/>
                  <a:pt x="21600" y="10800"/>
                </a:cubicBezTo>
                <a:cubicBezTo>
                  <a:pt x="21600" y="7646"/>
                  <a:pt x="21290" y="4667"/>
                  <a:pt x="20844" y="2800"/>
                </a:cubicBezTo>
                <a:cubicBezTo>
                  <a:pt x="20621" y="1734"/>
                  <a:pt x="19999" y="1022"/>
                  <a:pt x="18800" y="756"/>
                </a:cubicBezTo>
                <a:cubicBezTo>
                  <a:pt x="16845" y="267"/>
                  <a:pt x="13954" y="0"/>
                  <a:pt x="10800" y="0"/>
                </a:cubicBezTo>
                <a:lnTo>
                  <a:pt x="10800" y="0"/>
                </a:lnTo>
                <a:close/>
              </a:path>
            </a:pathLst>
          </a:custGeom>
          <a:solidFill>
            <a:srgbClr val="FF6200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5" name="Forma">
            <a:extLst>
              <a:ext uri="{FF2B5EF4-FFF2-40B4-BE49-F238E27FC236}">
                <a16:creationId xmlns:a16="http://schemas.microsoft.com/office/drawing/2014/main" id="{79EA4212-6991-7077-EC73-C10BB8C2C19A}"/>
              </a:ext>
            </a:extLst>
          </p:cNvPr>
          <p:cNvSpPr/>
          <p:nvPr userDrawn="1"/>
        </p:nvSpPr>
        <p:spPr>
          <a:xfrm rot="16200000">
            <a:off x="8811454" y="2477788"/>
            <a:ext cx="720116" cy="30310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328" y="2437"/>
                </a:moveTo>
                <a:cubicBezTo>
                  <a:pt x="1371" y="4389"/>
                  <a:pt x="0" y="7503"/>
                  <a:pt x="0" y="10802"/>
                </a:cubicBezTo>
                <a:cubicBezTo>
                  <a:pt x="0" y="14100"/>
                  <a:pt x="1371" y="17214"/>
                  <a:pt x="3328" y="19166"/>
                </a:cubicBezTo>
                <a:cubicBezTo>
                  <a:pt x="4309" y="20281"/>
                  <a:pt x="7045" y="21025"/>
                  <a:pt x="12323" y="21303"/>
                </a:cubicBezTo>
                <a:cubicBezTo>
                  <a:pt x="14178" y="21413"/>
                  <a:pt x="16229" y="21512"/>
                  <a:pt x="18440" y="21600"/>
                </a:cubicBezTo>
                <a:cubicBezTo>
                  <a:pt x="20376" y="18601"/>
                  <a:pt x="21600" y="14783"/>
                  <a:pt x="21600" y="10800"/>
                </a:cubicBezTo>
                <a:cubicBezTo>
                  <a:pt x="21600" y="6817"/>
                  <a:pt x="20370" y="2999"/>
                  <a:pt x="18440" y="0"/>
                </a:cubicBezTo>
                <a:cubicBezTo>
                  <a:pt x="16229" y="88"/>
                  <a:pt x="14178" y="187"/>
                  <a:pt x="12323" y="299"/>
                </a:cubicBezTo>
                <a:cubicBezTo>
                  <a:pt x="7039" y="578"/>
                  <a:pt x="4303" y="1321"/>
                  <a:pt x="3328" y="2436"/>
                </a:cubicBezTo>
                <a:close/>
              </a:path>
            </a:pathLst>
          </a:custGeom>
          <a:solidFill>
            <a:srgbClr val="0031FF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2" name="Espaço Reservado para Texto 7">
            <a:extLst>
              <a:ext uri="{FF2B5EF4-FFF2-40B4-BE49-F238E27FC236}">
                <a16:creationId xmlns:a16="http://schemas.microsoft.com/office/drawing/2014/main" id="{222372E6-E83A-CE0A-6D85-C0030B1D71E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5099" y="2742611"/>
            <a:ext cx="5117052" cy="137277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80000"/>
              </a:lnSpc>
              <a:buNone/>
              <a:defRPr lang="pt-BR" sz="5400" kern="1200" spc="0" dirty="0">
                <a:solidFill>
                  <a:schemeClr val="tx2"/>
                </a:solidFill>
                <a:latin typeface="Itau Display Pro XBold" panose="020B0803020204020204" pitchFamily="34" charset="0"/>
                <a:ea typeface="+mn-ea"/>
                <a:cs typeface="Itau Display Pro XBold" panose="020B0803020204020204" pitchFamily="34" charset="0"/>
              </a:defRPr>
            </a:lvl1pPr>
          </a:lstStyle>
          <a:p>
            <a:pPr lvl="0"/>
            <a:r>
              <a:rPr lang="pt-BR"/>
              <a:t>Nome do comitê</a:t>
            </a:r>
            <a:br>
              <a:rPr lang="pt-BR"/>
            </a:br>
            <a:r>
              <a:rPr lang="pt-BR"/>
              <a:t>Título 2 linhas</a:t>
            </a:r>
          </a:p>
        </p:txBody>
      </p:sp>
      <p:sp>
        <p:nvSpPr>
          <p:cNvPr id="13" name="Espaço Reservado para Texto 7">
            <a:extLst>
              <a:ext uri="{FF2B5EF4-FFF2-40B4-BE49-F238E27FC236}">
                <a16:creationId xmlns:a16="http://schemas.microsoft.com/office/drawing/2014/main" id="{33921C3E-0970-F613-7472-94BC30F8ED5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5099" y="4273925"/>
            <a:ext cx="5115600" cy="38961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pt-BR" sz="2400" b="0" kern="1200" spc="0" dirty="0">
                <a:solidFill>
                  <a:schemeClr val="accent4"/>
                </a:solidFill>
                <a:latin typeface="+mn-lt"/>
                <a:ea typeface="Itau Display Pro Light" panose="020B0403020204020204" pitchFamily="34" charset="0"/>
                <a:cs typeface="Itau Display Pro Light" panose="020B0403020204020204" pitchFamily="34" charset="0"/>
              </a:defRPr>
            </a:lvl1pPr>
          </a:lstStyle>
          <a:p>
            <a:pPr marL="0" lvl="0" algn="l" defTabSz="91441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/>
            </a:pPr>
            <a:r>
              <a:rPr lang="pt-BR" err="1"/>
              <a:t>Lorem</a:t>
            </a:r>
            <a:r>
              <a:rPr lang="pt-BR"/>
              <a:t> ipsum </a:t>
            </a:r>
            <a:r>
              <a:rPr lang="pt-BR" err="1"/>
              <a:t>dolor</a:t>
            </a:r>
            <a:r>
              <a:rPr lang="pt-BR"/>
              <a:t> </a:t>
            </a:r>
            <a:r>
              <a:rPr lang="pt-BR" err="1"/>
              <a:t>sit</a:t>
            </a:r>
            <a:r>
              <a:rPr lang="pt-BR"/>
              <a:t> </a:t>
            </a:r>
            <a:r>
              <a:rPr lang="pt-BR" err="1"/>
              <a:t>amet</a:t>
            </a:r>
            <a:endParaRPr lang="pt-BR"/>
          </a:p>
        </p:txBody>
      </p:sp>
      <p:sp>
        <p:nvSpPr>
          <p:cNvPr id="14" name="Espaço Reservado para Texto 7">
            <a:extLst>
              <a:ext uri="{FF2B5EF4-FFF2-40B4-BE49-F238E27FC236}">
                <a16:creationId xmlns:a16="http://schemas.microsoft.com/office/drawing/2014/main" id="{1F8F62F2-F74A-5CB2-6C22-CB49E385183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5099" y="4716782"/>
            <a:ext cx="5115600" cy="29967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kumimoji="0" lang="pt-BR" sz="1400" b="0" i="0" u="none" kern="1200" cap="none" spc="0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Itau Text Pro Light" panose="020B0403020204020203" pitchFamily="34" charset="0"/>
                <a:ea typeface="Itau Text Pro Light" panose="020B0403020204020203" pitchFamily="34" charset="0"/>
                <a:cs typeface="Itau Text Pro Light" panose="020B0403020204020203" pitchFamily="34" charset="0"/>
              </a:defRPr>
            </a:lvl1pPr>
          </a:lstStyle>
          <a:p>
            <a:pPr marL="0" lvl="0" algn="l" defTabSz="91441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/>
            </a:pPr>
            <a:r>
              <a:rPr lang="pt-BR"/>
              <a:t>XX de XXXXXX de XXXX</a:t>
            </a:r>
          </a:p>
        </p:txBody>
      </p:sp>
      <p:pic>
        <p:nvPicPr>
          <p:cNvPr id="16" name="Imagem 15" descr="Logotipo&#10;&#10;Descrição gerada automaticamente com confiança média">
            <a:extLst>
              <a:ext uri="{FF2B5EF4-FFF2-40B4-BE49-F238E27FC236}">
                <a16:creationId xmlns:a16="http://schemas.microsoft.com/office/drawing/2014/main" id="{A608616C-3926-36BB-AF7A-7703AAF9E59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639" y="1558110"/>
            <a:ext cx="871855" cy="871855"/>
          </a:xfrm>
          <a:prstGeom prst="rect">
            <a:avLst/>
          </a:prstGeom>
        </p:spPr>
      </p:pic>
      <p:sp>
        <p:nvSpPr>
          <p:cNvPr id="29" name="Espaço Reservado para Imagem 28">
            <a:extLst>
              <a:ext uri="{FF2B5EF4-FFF2-40B4-BE49-F238E27FC236}">
                <a16:creationId xmlns:a16="http://schemas.microsoft.com/office/drawing/2014/main" id="{2A03820C-5080-74DE-5F0E-B13BFC737A5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632066" y="1228852"/>
            <a:ext cx="3079927" cy="2503499"/>
          </a:xfrm>
          <a:custGeom>
            <a:avLst/>
            <a:gdLst>
              <a:gd name="connsiteX0" fmla="*/ 1539964 w 3079927"/>
              <a:gd name="connsiteY0" fmla="*/ 0 h 2503499"/>
              <a:gd name="connsiteX1" fmla="*/ 2703299 w 3079927"/>
              <a:gd name="connsiteY1" fmla="*/ 109599 h 2503499"/>
              <a:gd name="connsiteX2" fmla="*/ 2704032 w 3079927"/>
              <a:gd name="connsiteY2" fmla="*/ 109599 h 2503499"/>
              <a:gd name="connsiteX3" fmla="*/ 2704620 w 3079927"/>
              <a:gd name="connsiteY3" fmla="*/ 109892 h 2503499"/>
              <a:gd name="connsiteX4" fmla="*/ 2970034 w 3079927"/>
              <a:gd name="connsiteY4" fmla="*/ 375601 h 2503499"/>
              <a:gd name="connsiteX5" fmla="*/ 2970034 w 3079927"/>
              <a:gd name="connsiteY5" fmla="*/ 376334 h 2503499"/>
              <a:gd name="connsiteX6" fmla="*/ 2970328 w 3079927"/>
              <a:gd name="connsiteY6" fmla="*/ 376921 h 2503499"/>
              <a:gd name="connsiteX7" fmla="*/ 3079927 w 3079927"/>
              <a:gd name="connsiteY7" fmla="*/ 1539964 h 2503499"/>
              <a:gd name="connsiteX8" fmla="*/ 3016854 w 3079927"/>
              <a:gd name="connsiteY8" fmla="*/ 2468607 h 2503499"/>
              <a:gd name="connsiteX9" fmla="*/ 3010686 w 3079927"/>
              <a:gd name="connsiteY9" fmla="*/ 2503499 h 2503499"/>
              <a:gd name="connsiteX10" fmla="*/ 2891958 w 3079927"/>
              <a:gd name="connsiteY10" fmla="*/ 2486706 h 2503499"/>
              <a:gd name="connsiteX11" fmla="*/ 1539446 w 3079927"/>
              <a:gd name="connsiteY11" fmla="*/ 2404414 h 2503499"/>
              <a:gd name="connsiteX12" fmla="*/ 186935 w 3079927"/>
              <a:gd name="connsiteY12" fmla="*/ 2486764 h 2503499"/>
              <a:gd name="connsiteX13" fmla="*/ 69163 w 3079927"/>
              <a:gd name="connsiteY13" fmla="*/ 2503380 h 2503499"/>
              <a:gd name="connsiteX14" fmla="*/ 63011 w 3079927"/>
              <a:gd name="connsiteY14" fmla="*/ 2468607 h 2503499"/>
              <a:gd name="connsiteX15" fmla="*/ 0 w 3079927"/>
              <a:gd name="connsiteY15" fmla="*/ 1539964 h 2503499"/>
              <a:gd name="connsiteX16" fmla="*/ 109599 w 3079927"/>
              <a:gd name="connsiteY16" fmla="*/ 376921 h 2503499"/>
              <a:gd name="connsiteX17" fmla="*/ 109599 w 3079927"/>
              <a:gd name="connsiteY17" fmla="*/ 376334 h 2503499"/>
              <a:gd name="connsiteX18" fmla="*/ 109746 w 3079927"/>
              <a:gd name="connsiteY18" fmla="*/ 375601 h 2503499"/>
              <a:gd name="connsiteX19" fmla="*/ 375161 w 3079927"/>
              <a:gd name="connsiteY19" fmla="*/ 109892 h 2503499"/>
              <a:gd name="connsiteX20" fmla="*/ 375748 w 3079927"/>
              <a:gd name="connsiteY20" fmla="*/ 109892 h 2503499"/>
              <a:gd name="connsiteX21" fmla="*/ 376481 w 3079927"/>
              <a:gd name="connsiteY21" fmla="*/ 109599 h 2503499"/>
              <a:gd name="connsiteX22" fmla="*/ 1539964 w 3079927"/>
              <a:gd name="connsiteY22" fmla="*/ 0 h 250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079927" h="2503499">
                <a:moveTo>
                  <a:pt x="1539964" y="0"/>
                </a:moveTo>
                <a:cubicBezTo>
                  <a:pt x="1973518" y="0"/>
                  <a:pt x="2419398" y="41961"/>
                  <a:pt x="2703299" y="109599"/>
                </a:cubicBezTo>
                <a:lnTo>
                  <a:pt x="2704032" y="109599"/>
                </a:lnTo>
                <a:cubicBezTo>
                  <a:pt x="2704032" y="109599"/>
                  <a:pt x="2704620" y="109892"/>
                  <a:pt x="2704620" y="109892"/>
                </a:cubicBezTo>
                <a:cubicBezTo>
                  <a:pt x="2852219" y="140557"/>
                  <a:pt x="2936582" y="225067"/>
                  <a:pt x="2970034" y="375601"/>
                </a:cubicBezTo>
                <a:lnTo>
                  <a:pt x="2970034" y="376334"/>
                </a:lnTo>
                <a:cubicBezTo>
                  <a:pt x="2970034" y="376334"/>
                  <a:pt x="2970328" y="376921"/>
                  <a:pt x="2970328" y="376921"/>
                </a:cubicBezTo>
                <a:cubicBezTo>
                  <a:pt x="3040019" y="655394"/>
                  <a:pt x="3079927" y="1079119"/>
                  <a:pt x="3079927" y="1539964"/>
                </a:cubicBezTo>
                <a:cubicBezTo>
                  <a:pt x="3079927" y="1885598"/>
                  <a:pt x="3057479" y="2210351"/>
                  <a:pt x="3016854" y="2468607"/>
                </a:cubicBezTo>
                <a:lnTo>
                  <a:pt x="3010686" y="2503499"/>
                </a:lnTo>
                <a:lnTo>
                  <a:pt x="2891958" y="2486706"/>
                </a:lnTo>
                <a:cubicBezTo>
                  <a:pt x="2499836" y="2435657"/>
                  <a:pt x="2028504" y="2404414"/>
                  <a:pt x="1539446" y="2404414"/>
                </a:cubicBezTo>
                <a:cubicBezTo>
                  <a:pt x="1050388" y="2404414"/>
                  <a:pt x="579057" y="2435810"/>
                  <a:pt x="186935" y="2486764"/>
                </a:cubicBezTo>
                <a:lnTo>
                  <a:pt x="69163" y="2503380"/>
                </a:lnTo>
                <a:lnTo>
                  <a:pt x="63011" y="2468607"/>
                </a:lnTo>
                <a:cubicBezTo>
                  <a:pt x="22365" y="2210351"/>
                  <a:pt x="0" y="1885598"/>
                  <a:pt x="0" y="1539964"/>
                </a:cubicBezTo>
                <a:cubicBezTo>
                  <a:pt x="0" y="1079119"/>
                  <a:pt x="39761" y="655394"/>
                  <a:pt x="109599" y="376921"/>
                </a:cubicBezTo>
                <a:lnTo>
                  <a:pt x="109599" y="376334"/>
                </a:lnTo>
                <a:cubicBezTo>
                  <a:pt x="109599" y="376334"/>
                  <a:pt x="109746" y="375601"/>
                  <a:pt x="109746" y="375601"/>
                </a:cubicBezTo>
                <a:cubicBezTo>
                  <a:pt x="143198" y="225067"/>
                  <a:pt x="227415" y="140703"/>
                  <a:pt x="375161" y="109892"/>
                </a:cubicBezTo>
                <a:lnTo>
                  <a:pt x="375748" y="109892"/>
                </a:lnTo>
                <a:cubicBezTo>
                  <a:pt x="375748" y="109892"/>
                  <a:pt x="376481" y="109599"/>
                  <a:pt x="376481" y="109599"/>
                </a:cubicBezTo>
                <a:cubicBezTo>
                  <a:pt x="660383" y="41961"/>
                  <a:pt x="1106262" y="0"/>
                  <a:pt x="1539964" y="0"/>
                </a:cubicBezTo>
                <a:close/>
              </a:path>
            </a:pathLst>
          </a:custGeom>
        </p:spPr>
        <p:txBody>
          <a:bodyPr wrap="square" lIns="468000" tIns="540000" rIns="468000"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pt-BR"/>
              <a:t>Inclua uma imagem clicando no ícone</a:t>
            </a:r>
          </a:p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73925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 img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54CC25AC-5DC1-C094-E7FC-9C940DD106F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t-BR" u="sng">
              <a:solidFill>
                <a:schemeClr val="accent1"/>
              </a:solidFill>
            </a:endParaRPr>
          </a:p>
        </p:txBody>
      </p:sp>
      <p:grpSp>
        <p:nvGrpSpPr>
          <p:cNvPr id="9" name="Agrupar">
            <a:extLst>
              <a:ext uri="{FF2B5EF4-FFF2-40B4-BE49-F238E27FC236}">
                <a16:creationId xmlns:a16="http://schemas.microsoft.com/office/drawing/2014/main" id="{C0699E12-91F8-7FF7-EA9A-D7814779D1EB}"/>
              </a:ext>
            </a:extLst>
          </p:cNvPr>
          <p:cNvGrpSpPr/>
          <p:nvPr userDrawn="1"/>
        </p:nvGrpSpPr>
        <p:grpSpPr>
          <a:xfrm>
            <a:off x="469899" y="443999"/>
            <a:ext cx="723477" cy="723492"/>
            <a:chOff x="0" y="0"/>
            <a:chExt cx="1270000" cy="1270026"/>
          </a:xfrm>
        </p:grpSpPr>
        <p:sp>
          <p:nvSpPr>
            <p:cNvPr id="10" name="Forma">
              <a:extLst>
                <a:ext uri="{FF2B5EF4-FFF2-40B4-BE49-F238E27FC236}">
                  <a16:creationId xmlns:a16="http://schemas.microsoft.com/office/drawing/2014/main" id="{E8B9A5DD-DCFA-F4C2-9016-DBC88BEBD5FF}"/>
                </a:ext>
              </a:extLst>
            </p:cNvPr>
            <p:cNvSpPr/>
            <p:nvPr/>
          </p:nvSpPr>
          <p:spPr>
            <a:xfrm>
              <a:off x="609248" y="854398"/>
              <a:ext cx="101793" cy="833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1602"/>
                  </a:moveTo>
                  <a:cubicBezTo>
                    <a:pt x="0" y="18281"/>
                    <a:pt x="3775" y="21600"/>
                    <a:pt x="9888" y="21600"/>
                  </a:cubicBezTo>
                  <a:cubicBezTo>
                    <a:pt x="16779" y="21600"/>
                    <a:pt x="21600" y="15563"/>
                    <a:pt x="21600" y="6836"/>
                  </a:cubicBezTo>
                  <a:lnTo>
                    <a:pt x="21600" y="321"/>
                  </a:lnTo>
                  <a:cubicBezTo>
                    <a:pt x="20694" y="157"/>
                    <a:pt x="18222" y="0"/>
                    <a:pt x="16656" y="0"/>
                  </a:cubicBezTo>
                  <a:cubicBezTo>
                    <a:pt x="5996" y="0"/>
                    <a:pt x="11" y="3968"/>
                    <a:pt x="11" y="11589"/>
                  </a:cubicBezTo>
                  <a:lnTo>
                    <a:pt x="0" y="11602"/>
                  </a:lnTo>
                  <a:close/>
                </a:path>
              </a:pathLst>
            </a:custGeom>
            <a:solidFill>
              <a:srgbClr val="000D3C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 defTabSz="825500" hangingPunct="0"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3200" kern="0">
                <a:solidFill>
                  <a:srgbClr val="FFFFFF"/>
                </a:solidFill>
                <a:latin typeface="Helvetica Neue Medium"/>
                <a:sym typeface="Helvetica Neue Medium"/>
              </a:endParaRPr>
            </a:p>
          </p:txBody>
        </p:sp>
        <p:sp>
          <p:nvSpPr>
            <p:cNvPr id="11" name="Forma">
              <a:extLst>
                <a:ext uri="{FF2B5EF4-FFF2-40B4-BE49-F238E27FC236}">
                  <a16:creationId xmlns:a16="http://schemas.microsoft.com/office/drawing/2014/main" id="{0F6DEC75-F343-A594-335A-AD73F7D6C2E1}"/>
                </a:ext>
              </a:extLst>
            </p:cNvPr>
            <p:cNvSpPr/>
            <p:nvPr/>
          </p:nvSpPr>
          <p:spPr>
            <a:xfrm>
              <a:off x="0" y="0"/>
              <a:ext cx="1270000" cy="12700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845" y="2799"/>
                  </a:moveTo>
                  <a:cubicBezTo>
                    <a:pt x="20623" y="1733"/>
                    <a:pt x="20001" y="1022"/>
                    <a:pt x="18801" y="755"/>
                  </a:cubicBezTo>
                  <a:cubicBezTo>
                    <a:pt x="16845" y="267"/>
                    <a:pt x="13956" y="0"/>
                    <a:pt x="10800" y="0"/>
                  </a:cubicBezTo>
                  <a:cubicBezTo>
                    <a:pt x="7645" y="0"/>
                    <a:pt x="4755" y="267"/>
                    <a:pt x="2800" y="755"/>
                  </a:cubicBezTo>
                  <a:cubicBezTo>
                    <a:pt x="1599" y="1022"/>
                    <a:pt x="978" y="1733"/>
                    <a:pt x="755" y="2799"/>
                  </a:cubicBezTo>
                  <a:cubicBezTo>
                    <a:pt x="311" y="4667"/>
                    <a:pt x="0" y="7644"/>
                    <a:pt x="0" y="10800"/>
                  </a:cubicBezTo>
                  <a:cubicBezTo>
                    <a:pt x="0" y="13956"/>
                    <a:pt x="311" y="16933"/>
                    <a:pt x="755" y="18801"/>
                  </a:cubicBezTo>
                  <a:cubicBezTo>
                    <a:pt x="978" y="19867"/>
                    <a:pt x="1599" y="20578"/>
                    <a:pt x="2800" y="20845"/>
                  </a:cubicBezTo>
                  <a:cubicBezTo>
                    <a:pt x="4755" y="21334"/>
                    <a:pt x="7645" y="21600"/>
                    <a:pt x="10800" y="21600"/>
                  </a:cubicBezTo>
                  <a:cubicBezTo>
                    <a:pt x="13955" y="21600"/>
                    <a:pt x="16845" y="21333"/>
                    <a:pt x="18800" y="20845"/>
                  </a:cubicBezTo>
                  <a:cubicBezTo>
                    <a:pt x="20001" y="20578"/>
                    <a:pt x="20622" y="19867"/>
                    <a:pt x="20845" y="18801"/>
                  </a:cubicBezTo>
                  <a:cubicBezTo>
                    <a:pt x="21289" y="16933"/>
                    <a:pt x="21600" y="13956"/>
                    <a:pt x="21600" y="10800"/>
                  </a:cubicBezTo>
                  <a:cubicBezTo>
                    <a:pt x="21600" y="7645"/>
                    <a:pt x="21289" y="4667"/>
                    <a:pt x="20845" y="2800"/>
                  </a:cubicBezTo>
                  <a:moveTo>
                    <a:pt x="15565" y="9903"/>
                  </a:moveTo>
                  <a:lnTo>
                    <a:pt x="18202" y="9434"/>
                  </a:lnTo>
                  <a:lnTo>
                    <a:pt x="18202" y="10811"/>
                  </a:lnTo>
                  <a:lnTo>
                    <a:pt x="15565" y="10811"/>
                  </a:lnTo>
                  <a:lnTo>
                    <a:pt x="15565" y="9903"/>
                  </a:lnTo>
                  <a:close/>
                  <a:moveTo>
                    <a:pt x="3972" y="16950"/>
                  </a:moveTo>
                  <a:lnTo>
                    <a:pt x="2388" y="16950"/>
                  </a:lnTo>
                  <a:lnTo>
                    <a:pt x="2388" y="11539"/>
                  </a:lnTo>
                  <a:lnTo>
                    <a:pt x="3972" y="11539"/>
                  </a:lnTo>
                  <a:lnTo>
                    <a:pt x="3972" y="16950"/>
                  </a:lnTo>
                  <a:close/>
                  <a:moveTo>
                    <a:pt x="3180" y="10977"/>
                  </a:moveTo>
                  <a:cubicBezTo>
                    <a:pt x="2628" y="10977"/>
                    <a:pt x="2242" y="10612"/>
                    <a:pt x="2242" y="10070"/>
                  </a:cubicBezTo>
                  <a:cubicBezTo>
                    <a:pt x="2242" y="9527"/>
                    <a:pt x="2628" y="9162"/>
                    <a:pt x="3180" y="9162"/>
                  </a:cubicBezTo>
                  <a:cubicBezTo>
                    <a:pt x="3732" y="9162"/>
                    <a:pt x="4119" y="9527"/>
                    <a:pt x="4119" y="10070"/>
                  </a:cubicBezTo>
                  <a:cubicBezTo>
                    <a:pt x="4119" y="10612"/>
                    <a:pt x="3733" y="10977"/>
                    <a:pt x="3180" y="10977"/>
                  </a:cubicBezTo>
                  <a:moveTo>
                    <a:pt x="8330" y="12770"/>
                  </a:moveTo>
                  <a:lnTo>
                    <a:pt x="6954" y="12770"/>
                  </a:lnTo>
                  <a:lnTo>
                    <a:pt x="6954" y="14980"/>
                  </a:lnTo>
                  <a:cubicBezTo>
                    <a:pt x="6954" y="15553"/>
                    <a:pt x="7184" y="15804"/>
                    <a:pt x="7694" y="15804"/>
                  </a:cubicBezTo>
                  <a:cubicBezTo>
                    <a:pt x="7934" y="15804"/>
                    <a:pt x="8142" y="15772"/>
                    <a:pt x="8256" y="15742"/>
                  </a:cubicBezTo>
                  <a:lnTo>
                    <a:pt x="8256" y="16951"/>
                  </a:lnTo>
                  <a:cubicBezTo>
                    <a:pt x="8079" y="17003"/>
                    <a:pt x="7715" y="17055"/>
                    <a:pt x="7277" y="17055"/>
                  </a:cubicBezTo>
                  <a:cubicBezTo>
                    <a:pt x="6057" y="17055"/>
                    <a:pt x="5368" y="16399"/>
                    <a:pt x="5368" y="15085"/>
                  </a:cubicBezTo>
                  <a:lnTo>
                    <a:pt x="5368" y="12771"/>
                  </a:lnTo>
                  <a:lnTo>
                    <a:pt x="4576" y="12771"/>
                  </a:lnTo>
                  <a:lnTo>
                    <a:pt x="4576" y="11542"/>
                  </a:lnTo>
                  <a:lnTo>
                    <a:pt x="5368" y="11542"/>
                  </a:lnTo>
                  <a:lnTo>
                    <a:pt x="5368" y="10187"/>
                  </a:lnTo>
                  <a:lnTo>
                    <a:pt x="6953" y="9905"/>
                  </a:lnTo>
                  <a:lnTo>
                    <a:pt x="6953" y="11541"/>
                  </a:lnTo>
                  <a:lnTo>
                    <a:pt x="8329" y="11541"/>
                  </a:lnTo>
                  <a:lnTo>
                    <a:pt x="8329" y="12771"/>
                  </a:lnTo>
                  <a:lnTo>
                    <a:pt x="8330" y="12770"/>
                  </a:lnTo>
                  <a:close/>
                  <a:moveTo>
                    <a:pt x="13605" y="16950"/>
                  </a:moveTo>
                  <a:lnTo>
                    <a:pt x="12125" y="16950"/>
                  </a:lnTo>
                  <a:lnTo>
                    <a:pt x="12104" y="16387"/>
                  </a:lnTo>
                  <a:cubicBezTo>
                    <a:pt x="11780" y="16825"/>
                    <a:pt x="11322" y="17086"/>
                    <a:pt x="10686" y="17086"/>
                  </a:cubicBezTo>
                  <a:cubicBezTo>
                    <a:pt x="9550" y="17086"/>
                    <a:pt x="8830" y="16440"/>
                    <a:pt x="8830" y="15418"/>
                  </a:cubicBezTo>
                  <a:cubicBezTo>
                    <a:pt x="8830" y="14240"/>
                    <a:pt x="9883" y="13552"/>
                    <a:pt x="11551" y="13552"/>
                  </a:cubicBezTo>
                  <a:cubicBezTo>
                    <a:pt x="11749" y="13552"/>
                    <a:pt x="11957" y="13562"/>
                    <a:pt x="12083" y="13573"/>
                  </a:cubicBezTo>
                  <a:cubicBezTo>
                    <a:pt x="12083" y="12989"/>
                    <a:pt x="11676" y="12655"/>
                    <a:pt x="10947" y="12655"/>
                  </a:cubicBezTo>
                  <a:cubicBezTo>
                    <a:pt x="10363" y="12655"/>
                    <a:pt x="9738" y="12802"/>
                    <a:pt x="9113" y="13041"/>
                  </a:cubicBezTo>
                  <a:lnTo>
                    <a:pt x="9113" y="11769"/>
                  </a:lnTo>
                  <a:cubicBezTo>
                    <a:pt x="9749" y="11529"/>
                    <a:pt x="10406" y="11404"/>
                    <a:pt x="11198" y="11404"/>
                  </a:cubicBezTo>
                  <a:cubicBezTo>
                    <a:pt x="12741" y="11404"/>
                    <a:pt x="13607" y="12228"/>
                    <a:pt x="13607" y="13771"/>
                  </a:cubicBezTo>
                  <a:lnTo>
                    <a:pt x="13607" y="16951"/>
                  </a:lnTo>
                  <a:lnTo>
                    <a:pt x="13606" y="16950"/>
                  </a:lnTo>
                  <a:close/>
                  <a:moveTo>
                    <a:pt x="19214" y="16950"/>
                  </a:moveTo>
                  <a:lnTo>
                    <a:pt x="17692" y="16950"/>
                  </a:lnTo>
                  <a:lnTo>
                    <a:pt x="17671" y="16366"/>
                  </a:lnTo>
                  <a:cubicBezTo>
                    <a:pt x="17317" y="16846"/>
                    <a:pt x="16868" y="17086"/>
                    <a:pt x="16212" y="17086"/>
                  </a:cubicBezTo>
                  <a:cubicBezTo>
                    <a:pt x="15097" y="17086"/>
                    <a:pt x="14388" y="16293"/>
                    <a:pt x="14388" y="15053"/>
                  </a:cubicBezTo>
                  <a:lnTo>
                    <a:pt x="14388" y="11540"/>
                  </a:lnTo>
                  <a:lnTo>
                    <a:pt x="15973" y="11540"/>
                  </a:lnTo>
                  <a:lnTo>
                    <a:pt x="15973" y="14793"/>
                  </a:lnTo>
                  <a:cubicBezTo>
                    <a:pt x="15973" y="15449"/>
                    <a:pt x="16254" y="15804"/>
                    <a:pt x="16776" y="15804"/>
                  </a:cubicBezTo>
                  <a:cubicBezTo>
                    <a:pt x="17297" y="15804"/>
                    <a:pt x="17630" y="15387"/>
                    <a:pt x="17630" y="14731"/>
                  </a:cubicBezTo>
                  <a:lnTo>
                    <a:pt x="17630" y="11541"/>
                  </a:lnTo>
                  <a:lnTo>
                    <a:pt x="19215" y="11541"/>
                  </a:lnTo>
                  <a:lnTo>
                    <a:pt x="19215" y="16952"/>
                  </a:lnTo>
                  <a:lnTo>
                    <a:pt x="19214" y="16950"/>
                  </a:lnTo>
                  <a:close/>
                </a:path>
              </a:pathLst>
            </a:custGeom>
            <a:solidFill>
              <a:srgbClr val="000D3C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 defTabSz="825500" hangingPunct="0"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3200" kern="0">
                <a:solidFill>
                  <a:srgbClr val="FFFFFF"/>
                </a:solidFill>
                <a:latin typeface="Helvetica Neue Medium"/>
                <a:sym typeface="Helvetica Neue Medium"/>
              </a:endParaRPr>
            </a:p>
          </p:txBody>
        </p:sp>
      </p:grpSp>
      <p:sp>
        <p:nvSpPr>
          <p:cNvPr id="12" name="Espaço Reservado para Texto 7">
            <a:extLst>
              <a:ext uri="{FF2B5EF4-FFF2-40B4-BE49-F238E27FC236}">
                <a16:creationId xmlns:a16="http://schemas.microsoft.com/office/drawing/2014/main" id="{4E8409CF-84D9-CB21-5E5A-0F326237EFF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9899" y="4890992"/>
            <a:ext cx="5117052" cy="137277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80000"/>
              </a:lnSpc>
              <a:buNone/>
              <a:defRPr lang="pt-BR" sz="5400" kern="1200" spc="0" dirty="0">
                <a:solidFill>
                  <a:schemeClr val="tx2"/>
                </a:solidFill>
                <a:latin typeface="Itau Display Pro XBold" panose="020B0803020204020204" pitchFamily="34" charset="0"/>
                <a:ea typeface="+mn-ea"/>
                <a:cs typeface="Itau Display Pro XBold" panose="020B0803020204020204" pitchFamily="34" charset="0"/>
              </a:defRPr>
            </a:lvl1pPr>
          </a:lstStyle>
          <a:p>
            <a:pPr lvl="0"/>
            <a:r>
              <a:rPr lang="pt-BR"/>
              <a:t>Nome do comitê</a:t>
            </a:r>
            <a:br>
              <a:rPr lang="pt-BR"/>
            </a:br>
            <a:r>
              <a:rPr lang="pt-BR"/>
              <a:t>Título 2 linhas</a:t>
            </a:r>
          </a:p>
        </p:txBody>
      </p:sp>
      <p:sp>
        <p:nvSpPr>
          <p:cNvPr id="15" name="Forma">
            <a:extLst>
              <a:ext uri="{FF2B5EF4-FFF2-40B4-BE49-F238E27FC236}">
                <a16:creationId xmlns:a16="http://schemas.microsoft.com/office/drawing/2014/main" id="{10ACF228-376B-17BB-82E1-088C8515B7D2}"/>
              </a:ext>
            </a:extLst>
          </p:cNvPr>
          <p:cNvSpPr/>
          <p:nvPr/>
        </p:nvSpPr>
        <p:spPr>
          <a:xfrm rot="5400000" flipH="1">
            <a:off x="8012318" y="3435905"/>
            <a:ext cx="668465" cy="36144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297" y="2378"/>
                </a:moveTo>
                <a:cubicBezTo>
                  <a:pt x="5562" y="1255"/>
                  <a:pt x="9103" y="506"/>
                  <a:pt x="15930" y="227"/>
                </a:cubicBezTo>
                <a:cubicBezTo>
                  <a:pt x="17689" y="146"/>
                  <a:pt x="19587" y="70"/>
                  <a:pt x="21600" y="0"/>
                </a:cubicBezTo>
                <a:cubicBezTo>
                  <a:pt x="19062" y="2972"/>
                  <a:pt x="17434" y="6800"/>
                  <a:pt x="17434" y="10800"/>
                </a:cubicBezTo>
                <a:cubicBezTo>
                  <a:pt x="17434" y="14800"/>
                  <a:pt x="19054" y="18630"/>
                  <a:pt x="21600" y="21600"/>
                </a:cubicBezTo>
                <a:cubicBezTo>
                  <a:pt x="19587" y="21530"/>
                  <a:pt x="17689" y="21454"/>
                  <a:pt x="15930" y="21373"/>
                </a:cubicBezTo>
                <a:cubicBezTo>
                  <a:pt x="9095" y="21092"/>
                  <a:pt x="5562" y="20345"/>
                  <a:pt x="4297" y="19222"/>
                </a:cubicBezTo>
                <a:cubicBezTo>
                  <a:pt x="1767" y="17256"/>
                  <a:pt x="0" y="14121"/>
                  <a:pt x="0" y="10800"/>
                </a:cubicBezTo>
                <a:cubicBezTo>
                  <a:pt x="0" y="7479"/>
                  <a:pt x="1767" y="4343"/>
                  <a:pt x="4297" y="2378"/>
                </a:cubicBezTo>
                <a:close/>
              </a:path>
            </a:pathLst>
          </a:custGeom>
          <a:solidFill>
            <a:srgbClr val="000D3C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4" name="Espaço Reservado para Imagem 23">
            <a:extLst>
              <a:ext uri="{FF2B5EF4-FFF2-40B4-BE49-F238E27FC236}">
                <a16:creationId xmlns:a16="http://schemas.microsoft.com/office/drawing/2014/main" id="{034B10BB-9D6A-70C0-AB17-2800EA20899E}"/>
              </a:ext>
            </a:extLst>
          </p:cNvPr>
          <p:cNvSpPr>
            <a:spLocks noGrp="1"/>
          </p:cNvSpPr>
          <p:nvPr userDrawn="1">
            <p:ph type="pic" sz="quarter" idx="13" hasCustomPrompt="1"/>
          </p:nvPr>
        </p:nvSpPr>
        <p:spPr>
          <a:xfrm>
            <a:off x="6435033" y="1688795"/>
            <a:ext cx="3823035" cy="3344842"/>
          </a:xfrm>
          <a:custGeom>
            <a:avLst/>
            <a:gdLst>
              <a:gd name="connsiteX0" fmla="*/ 1911517 w 3823035"/>
              <a:gd name="connsiteY0" fmla="*/ 0 h 3344842"/>
              <a:gd name="connsiteX1" fmla="*/ 3327481 w 3823035"/>
              <a:gd name="connsiteY1" fmla="*/ 133745 h 3344842"/>
              <a:gd name="connsiteX2" fmla="*/ 3689291 w 3823035"/>
              <a:gd name="connsiteY2" fmla="*/ 495553 h 3344842"/>
              <a:gd name="connsiteX3" fmla="*/ 3823035 w 3823035"/>
              <a:gd name="connsiteY3" fmla="*/ 1911517 h 3344842"/>
              <a:gd name="connsiteX4" fmla="*/ 3717627 w 3823035"/>
              <a:gd name="connsiteY4" fmla="*/ 3194698 h 3344842"/>
              <a:gd name="connsiteX5" fmla="*/ 3712065 w 3823035"/>
              <a:gd name="connsiteY5" fmla="*/ 3222208 h 3344842"/>
              <a:gd name="connsiteX6" fmla="*/ 3707901 w 3823035"/>
              <a:gd name="connsiteY6" fmla="*/ 3222903 h 3344842"/>
              <a:gd name="connsiteX7" fmla="*/ 1907702 w 3823035"/>
              <a:gd name="connsiteY7" fmla="*/ 3344842 h 3344842"/>
              <a:gd name="connsiteX8" fmla="*/ 236160 w 3823035"/>
              <a:gd name="connsiteY8" fmla="*/ 3242003 h 3344842"/>
              <a:gd name="connsiteX9" fmla="*/ 111107 w 3823035"/>
              <a:gd name="connsiteY9" fmla="*/ 3223438 h 3344842"/>
              <a:gd name="connsiteX10" fmla="*/ 105295 w 3823035"/>
              <a:gd name="connsiteY10" fmla="*/ 3194643 h 3344842"/>
              <a:gd name="connsiteX11" fmla="*/ 0 w 3823035"/>
              <a:gd name="connsiteY11" fmla="*/ 1911517 h 3344842"/>
              <a:gd name="connsiteX12" fmla="*/ 133744 w 3823035"/>
              <a:gd name="connsiteY12" fmla="*/ 495553 h 3344842"/>
              <a:gd name="connsiteX13" fmla="*/ 495554 w 3823035"/>
              <a:gd name="connsiteY13" fmla="*/ 133745 h 3344842"/>
              <a:gd name="connsiteX14" fmla="*/ 1911517 w 3823035"/>
              <a:gd name="connsiteY14" fmla="*/ 0 h 3344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23035" h="3344842">
                <a:moveTo>
                  <a:pt x="1911517" y="0"/>
                </a:moveTo>
                <a:cubicBezTo>
                  <a:pt x="2470119" y="0"/>
                  <a:pt x="2981309" y="47244"/>
                  <a:pt x="3327481" y="133745"/>
                </a:cubicBezTo>
                <a:cubicBezTo>
                  <a:pt x="3539909" y="180988"/>
                  <a:pt x="3649865" y="306748"/>
                  <a:pt x="3689291" y="495553"/>
                </a:cubicBezTo>
                <a:cubicBezTo>
                  <a:pt x="3767973" y="825924"/>
                  <a:pt x="3823035" y="1352918"/>
                  <a:pt x="3823035" y="1911517"/>
                </a:cubicBezTo>
                <a:cubicBezTo>
                  <a:pt x="3823035" y="2400293"/>
                  <a:pt x="3780877" y="2864869"/>
                  <a:pt x="3717627" y="3194698"/>
                </a:cubicBezTo>
                <a:lnTo>
                  <a:pt x="3712065" y="3222208"/>
                </a:lnTo>
                <a:lnTo>
                  <a:pt x="3707901" y="3222903"/>
                </a:lnTo>
                <a:cubicBezTo>
                  <a:pt x="3203249" y="3302402"/>
                  <a:pt x="2576769" y="3344842"/>
                  <a:pt x="1907702" y="3344842"/>
                </a:cubicBezTo>
                <a:cubicBezTo>
                  <a:pt x="1294392" y="3344842"/>
                  <a:pt x="716866" y="3309181"/>
                  <a:pt x="236160" y="3242003"/>
                </a:cubicBezTo>
                <a:lnTo>
                  <a:pt x="111107" y="3223438"/>
                </a:lnTo>
                <a:lnTo>
                  <a:pt x="105295" y="3194643"/>
                </a:lnTo>
                <a:cubicBezTo>
                  <a:pt x="42156" y="2864706"/>
                  <a:pt x="0" y="2400148"/>
                  <a:pt x="0" y="1911517"/>
                </a:cubicBezTo>
                <a:cubicBezTo>
                  <a:pt x="0" y="1353084"/>
                  <a:pt x="55061" y="825924"/>
                  <a:pt x="133744" y="495553"/>
                </a:cubicBezTo>
                <a:cubicBezTo>
                  <a:pt x="173170" y="306914"/>
                  <a:pt x="283127" y="180988"/>
                  <a:pt x="495554" y="133745"/>
                </a:cubicBezTo>
                <a:cubicBezTo>
                  <a:pt x="841560" y="47244"/>
                  <a:pt x="1352917" y="0"/>
                  <a:pt x="191151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1800"/>
            </a:lvl1pPr>
          </a:lstStyle>
          <a:p>
            <a:br>
              <a:rPr lang="pt-BR"/>
            </a:br>
            <a:br>
              <a:rPr lang="pt-BR"/>
            </a:br>
            <a:r>
              <a:rPr lang="pt-BR"/>
              <a:t>Inclua uma imagem </a:t>
            </a:r>
            <a:br>
              <a:rPr lang="pt-BR"/>
            </a:br>
            <a:r>
              <a:rPr lang="pt-BR"/>
              <a:t>clicando no ícone</a:t>
            </a:r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CF86550D-F071-DD5A-E355-2D9E1D2DA21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22589" y="-134935"/>
            <a:ext cx="6247922" cy="5193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122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 img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 descr="Pessoas sentadas ao redor de uma mesa de vidro&#10;&#10;Descrição gerada automaticamente">
            <a:extLst>
              <a:ext uri="{FF2B5EF4-FFF2-40B4-BE49-F238E27FC236}">
                <a16:creationId xmlns:a16="http://schemas.microsoft.com/office/drawing/2014/main" id="{C0AC0C24-8BE7-7AD0-4532-A22F548E0AB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8567" y="1"/>
            <a:ext cx="10293433" cy="6858000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C72FBF69-E90C-CA5A-196C-72D8D0F4E873}"/>
              </a:ext>
            </a:extLst>
          </p:cNvPr>
          <p:cNvSpPr/>
          <p:nvPr userDrawn="1"/>
        </p:nvSpPr>
        <p:spPr>
          <a:xfrm>
            <a:off x="0" y="0"/>
            <a:ext cx="12039600" cy="6858000"/>
          </a:xfrm>
          <a:prstGeom prst="rect">
            <a:avLst/>
          </a:prstGeom>
          <a:gradFill flip="none" rotWithShape="1">
            <a:gsLst>
              <a:gs pos="100000">
                <a:schemeClr val="accent5">
                  <a:alpha val="0"/>
                </a:schemeClr>
              </a:gs>
              <a:gs pos="32000">
                <a:schemeClr val="accent4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tau Display Pro"/>
              <a:ea typeface="+mn-ea"/>
              <a:cs typeface="+mn-cs"/>
            </a:endParaRPr>
          </a:p>
        </p:txBody>
      </p:sp>
      <p:pic>
        <p:nvPicPr>
          <p:cNvPr id="12" name="Imagem 11" descr="Logotipo, nome da empresa&#10;&#10;Descrição gerada automaticamente">
            <a:extLst>
              <a:ext uri="{FF2B5EF4-FFF2-40B4-BE49-F238E27FC236}">
                <a16:creationId xmlns:a16="http://schemas.microsoft.com/office/drawing/2014/main" id="{C5470D8A-1ACF-B6E8-5B02-A33FC37EBB5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639" y="1558110"/>
            <a:ext cx="871855" cy="871855"/>
          </a:xfrm>
          <a:prstGeom prst="rect">
            <a:avLst/>
          </a:prstGeom>
        </p:spPr>
      </p:pic>
      <p:sp>
        <p:nvSpPr>
          <p:cNvPr id="13" name="Espaço Reservado para Texto 7">
            <a:extLst>
              <a:ext uri="{FF2B5EF4-FFF2-40B4-BE49-F238E27FC236}">
                <a16:creationId xmlns:a16="http://schemas.microsoft.com/office/drawing/2014/main" id="{F661CE57-C36C-E70D-C147-31B787AF9D2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5099" y="2742611"/>
            <a:ext cx="5117052" cy="137277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80000"/>
              </a:lnSpc>
              <a:buNone/>
              <a:defRPr lang="pt-BR" sz="5400" kern="1200" spc="0" dirty="0">
                <a:solidFill>
                  <a:schemeClr val="bg1"/>
                </a:solidFill>
                <a:latin typeface="Itau Display Pro XBold" panose="020B0803020204020204" pitchFamily="34" charset="0"/>
                <a:ea typeface="+mn-ea"/>
                <a:cs typeface="Itau Display Pro XBold" panose="020B0803020204020204" pitchFamily="34" charset="0"/>
              </a:defRPr>
            </a:lvl1pPr>
          </a:lstStyle>
          <a:p>
            <a:pPr lvl="0"/>
            <a:r>
              <a:rPr lang="pt-BR"/>
              <a:t>Nome do comitê</a:t>
            </a:r>
            <a:br>
              <a:rPr lang="pt-BR"/>
            </a:br>
            <a:r>
              <a:rPr lang="pt-BR"/>
              <a:t>Título 2 linhas</a:t>
            </a:r>
          </a:p>
        </p:txBody>
      </p:sp>
      <p:sp>
        <p:nvSpPr>
          <p:cNvPr id="14" name="Espaço Reservado para Texto 7">
            <a:extLst>
              <a:ext uri="{FF2B5EF4-FFF2-40B4-BE49-F238E27FC236}">
                <a16:creationId xmlns:a16="http://schemas.microsoft.com/office/drawing/2014/main" id="{8492AD08-655E-1CBC-D8A6-B4CF5D59822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5099" y="4273925"/>
            <a:ext cx="5115600" cy="38961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pt-BR" sz="2400" b="0" kern="1200" spc="0" dirty="0">
                <a:solidFill>
                  <a:schemeClr val="bg1"/>
                </a:solidFill>
                <a:latin typeface="+mn-lt"/>
                <a:ea typeface="Itau Display Pro Light" panose="020B0403020204020204" pitchFamily="34" charset="0"/>
                <a:cs typeface="Itau Display Pro Light" panose="020B0403020204020204" pitchFamily="34" charset="0"/>
              </a:defRPr>
            </a:lvl1pPr>
          </a:lstStyle>
          <a:p>
            <a:pPr marL="0" lvl="0" algn="l" defTabSz="91441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/>
            </a:pPr>
            <a:r>
              <a:rPr lang="pt-BR" err="1"/>
              <a:t>Lorem</a:t>
            </a:r>
            <a:r>
              <a:rPr lang="pt-BR"/>
              <a:t> ipsum </a:t>
            </a:r>
            <a:r>
              <a:rPr lang="pt-BR" err="1"/>
              <a:t>dolor</a:t>
            </a:r>
            <a:r>
              <a:rPr lang="pt-BR"/>
              <a:t> </a:t>
            </a:r>
            <a:r>
              <a:rPr lang="pt-BR" err="1"/>
              <a:t>sit</a:t>
            </a:r>
            <a:r>
              <a:rPr lang="pt-BR"/>
              <a:t> </a:t>
            </a:r>
            <a:r>
              <a:rPr lang="pt-BR" err="1"/>
              <a:t>amet</a:t>
            </a:r>
            <a:endParaRPr lang="pt-BR"/>
          </a:p>
        </p:txBody>
      </p:sp>
      <p:sp>
        <p:nvSpPr>
          <p:cNvPr id="15" name="Espaço Reservado para Texto 7">
            <a:extLst>
              <a:ext uri="{FF2B5EF4-FFF2-40B4-BE49-F238E27FC236}">
                <a16:creationId xmlns:a16="http://schemas.microsoft.com/office/drawing/2014/main" id="{8ECC7AF7-E9B6-9D05-C45E-1F6889A93AB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5099" y="4716782"/>
            <a:ext cx="5115600" cy="29967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kumimoji="0" lang="pt-BR" sz="1400" b="0" i="0" u="none" kern="1200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tau Text Pro Light" panose="020B0403020204020203" pitchFamily="34" charset="0"/>
                <a:ea typeface="Itau Text Pro Light" panose="020B0403020204020203" pitchFamily="34" charset="0"/>
                <a:cs typeface="Itau Text Pro Light" panose="020B0403020204020203" pitchFamily="34" charset="0"/>
              </a:defRPr>
            </a:lvl1pPr>
          </a:lstStyle>
          <a:p>
            <a:pPr marL="0" lvl="0" algn="l" defTabSz="91441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/>
            </a:pPr>
            <a:r>
              <a:rPr lang="pt-BR"/>
              <a:t>XX de XXXXXX de XXXX</a:t>
            </a:r>
          </a:p>
        </p:txBody>
      </p:sp>
      <p:pic>
        <p:nvPicPr>
          <p:cNvPr id="2" name="Gráfico 1">
            <a:extLst>
              <a:ext uri="{FF2B5EF4-FFF2-40B4-BE49-F238E27FC236}">
                <a16:creationId xmlns:a16="http://schemas.microsoft.com/office/drawing/2014/main" id="{66EDAEF0-1450-7DE9-51F0-DD29CEDF16B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37000"/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58" r="46762" b="58"/>
          <a:stretch>
            <a:fillRect/>
          </a:stretch>
        </p:blipFill>
        <p:spPr>
          <a:xfrm>
            <a:off x="5701250" y="0"/>
            <a:ext cx="6490750" cy="6858000"/>
          </a:xfrm>
          <a:custGeom>
            <a:avLst/>
            <a:gdLst>
              <a:gd name="connsiteX0" fmla="*/ 0 w 6490750"/>
              <a:gd name="connsiteY0" fmla="*/ 0 h 6858000"/>
              <a:gd name="connsiteX1" fmla="*/ 6490750 w 6490750"/>
              <a:gd name="connsiteY1" fmla="*/ 0 h 6858000"/>
              <a:gd name="connsiteX2" fmla="*/ 6490750 w 6490750"/>
              <a:gd name="connsiteY2" fmla="*/ 6858000 h 6858000"/>
              <a:gd name="connsiteX3" fmla="*/ 0 w 649075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90750" h="6858000">
                <a:moveTo>
                  <a:pt x="0" y="0"/>
                </a:moveTo>
                <a:lnTo>
                  <a:pt x="6490750" y="0"/>
                </a:lnTo>
                <a:lnTo>
                  <a:pt x="6490750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37818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 img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Mesa com cadeiras&#10;&#10;Descrição gerada automaticamente com confiança média">
            <a:extLst>
              <a:ext uri="{FF2B5EF4-FFF2-40B4-BE49-F238E27FC236}">
                <a16:creationId xmlns:a16="http://schemas.microsoft.com/office/drawing/2014/main" id="{423E56B8-806B-AA57-5035-29353DB251A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911"/>
          <a:stretch/>
        </p:blipFill>
        <p:spPr>
          <a:xfrm>
            <a:off x="2383971" y="0"/>
            <a:ext cx="9808030" cy="6858000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C72FBF69-E90C-CA5A-196C-72D8D0F4E873}"/>
              </a:ext>
            </a:extLst>
          </p:cNvPr>
          <p:cNvSpPr/>
          <p:nvPr userDrawn="1"/>
        </p:nvSpPr>
        <p:spPr>
          <a:xfrm>
            <a:off x="0" y="0"/>
            <a:ext cx="12039600" cy="6858000"/>
          </a:xfrm>
          <a:prstGeom prst="rect">
            <a:avLst/>
          </a:prstGeom>
          <a:gradFill flip="none" rotWithShape="1">
            <a:gsLst>
              <a:gs pos="100000">
                <a:schemeClr val="accent5">
                  <a:alpha val="0"/>
                </a:schemeClr>
              </a:gs>
              <a:gs pos="32000">
                <a:schemeClr val="accent4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tau Display Pro"/>
              <a:ea typeface="+mn-ea"/>
              <a:cs typeface="+mn-cs"/>
            </a:endParaRPr>
          </a:p>
        </p:txBody>
      </p:sp>
      <p:pic>
        <p:nvPicPr>
          <p:cNvPr id="12" name="Imagem 11" descr="Logotipo, nome da empresa&#10;&#10;Descrição gerada automaticamente">
            <a:extLst>
              <a:ext uri="{FF2B5EF4-FFF2-40B4-BE49-F238E27FC236}">
                <a16:creationId xmlns:a16="http://schemas.microsoft.com/office/drawing/2014/main" id="{C5470D8A-1ACF-B6E8-5B02-A33FC37EBB5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639" y="1558110"/>
            <a:ext cx="871855" cy="871855"/>
          </a:xfrm>
          <a:prstGeom prst="rect">
            <a:avLst/>
          </a:prstGeom>
        </p:spPr>
      </p:pic>
      <p:sp>
        <p:nvSpPr>
          <p:cNvPr id="13" name="Espaço Reservado para Texto 7">
            <a:extLst>
              <a:ext uri="{FF2B5EF4-FFF2-40B4-BE49-F238E27FC236}">
                <a16:creationId xmlns:a16="http://schemas.microsoft.com/office/drawing/2014/main" id="{F661CE57-C36C-E70D-C147-31B787AF9D2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5099" y="2742611"/>
            <a:ext cx="5117052" cy="137277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80000"/>
              </a:lnSpc>
              <a:buNone/>
              <a:defRPr lang="pt-BR" sz="5400" kern="1200" spc="0" dirty="0">
                <a:solidFill>
                  <a:schemeClr val="bg1"/>
                </a:solidFill>
                <a:latin typeface="Itau Display Pro XBold" panose="020B0803020204020204" pitchFamily="34" charset="0"/>
                <a:ea typeface="+mn-ea"/>
                <a:cs typeface="Itau Display Pro XBold" panose="020B0803020204020204" pitchFamily="34" charset="0"/>
              </a:defRPr>
            </a:lvl1pPr>
          </a:lstStyle>
          <a:p>
            <a:pPr lvl="0"/>
            <a:r>
              <a:rPr lang="pt-BR"/>
              <a:t>Nome do comitê</a:t>
            </a:r>
            <a:br>
              <a:rPr lang="pt-BR"/>
            </a:br>
            <a:r>
              <a:rPr lang="pt-BR"/>
              <a:t>Título 2 linhas</a:t>
            </a:r>
          </a:p>
        </p:txBody>
      </p:sp>
      <p:sp>
        <p:nvSpPr>
          <p:cNvPr id="14" name="Espaço Reservado para Texto 7">
            <a:extLst>
              <a:ext uri="{FF2B5EF4-FFF2-40B4-BE49-F238E27FC236}">
                <a16:creationId xmlns:a16="http://schemas.microsoft.com/office/drawing/2014/main" id="{8492AD08-655E-1CBC-D8A6-B4CF5D59822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5099" y="4273925"/>
            <a:ext cx="5115600" cy="38961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pt-BR" sz="2400" b="0" kern="1200" spc="0" dirty="0">
                <a:solidFill>
                  <a:schemeClr val="bg1"/>
                </a:solidFill>
                <a:latin typeface="+mn-lt"/>
                <a:ea typeface="Itau Display Pro Light" panose="020B0403020204020204" pitchFamily="34" charset="0"/>
                <a:cs typeface="Itau Display Pro Light" panose="020B0403020204020204" pitchFamily="34" charset="0"/>
              </a:defRPr>
            </a:lvl1pPr>
          </a:lstStyle>
          <a:p>
            <a:pPr marL="0" lvl="0" algn="l" defTabSz="91441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/>
            </a:pPr>
            <a:r>
              <a:rPr lang="pt-BR" err="1"/>
              <a:t>Lorem</a:t>
            </a:r>
            <a:r>
              <a:rPr lang="pt-BR"/>
              <a:t> ipsum </a:t>
            </a:r>
            <a:r>
              <a:rPr lang="pt-BR" err="1"/>
              <a:t>dolor</a:t>
            </a:r>
            <a:r>
              <a:rPr lang="pt-BR"/>
              <a:t> </a:t>
            </a:r>
            <a:r>
              <a:rPr lang="pt-BR" err="1"/>
              <a:t>sit</a:t>
            </a:r>
            <a:r>
              <a:rPr lang="pt-BR"/>
              <a:t> </a:t>
            </a:r>
            <a:r>
              <a:rPr lang="pt-BR" err="1"/>
              <a:t>amet</a:t>
            </a:r>
            <a:endParaRPr lang="pt-BR"/>
          </a:p>
        </p:txBody>
      </p:sp>
      <p:sp>
        <p:nvSpPr>
          <p:cNvPr id="15" name="Espaço Reservado para Texto 7">
            <a:extLst>
              <a:ext uri="{FF2B5EF4-FFF2-40B4-BE49-F238E27FC236}">
                <a16:creationId xmlns:a16="http://schemas.microsoft.com/office/drawing/2014/main" id="{8ECC7AF7-E9B6-9D05-C45E-1F6889A93AB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5099" y="4716782"/>
            <a:ext cx="5115600" cy="29967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kumimoji="0" lang="pt-BR" sz="1400" b="0" i="0" u="none" kern="1200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tau Text Pro Light" panose="020B0403020204020203" pitchFamily="34" charset="0"/>
                <a:ea typeface="Itau Text Pro Light" panose="020B0403020204020203" pitchFamily="34" charset="0"/>
                <a:cs typeface="Itau Text Pro Light" panose="020B0403020204020203" pitchFamily="34" charset="0"/>
              </a:defRPr>
            </a:lvl1pPr>
          </a:lstStyle>
          <a:p>
            <a:pPr marL="0" lvl="0" algn="l" defTabSz="91441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/>
            </a:pPr>
            <a:r>
              <a:rPr lang="pt-BR"/>
              <a:t>XX de XXXXXX de XXXX</a:t>
            </a:r>
          </a:p>
        </p:txBody>
      </p:sp>
      <p:pic>
        <p:nvPicPr>
          <p:cNvPr id="2" name="Gráfico 1">
            <a:extLst>
              <a:ext uri="{FF2B5EF4-FFF2-40B4-BE49-F238E27FC236}">
                <a16:creationId xmlns:a16="http://schemas.microsoft.com/office/drawing/2014/main" id="{BC41390B-E737-1B7B-C0A5-7D6C299B302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37000"/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58" r="46762" b="58"/>
          <a:stretch>
            <a:fillRect/>
          </a:stretch>
        </p:blipFill>
        <p:spPr>
          <a:xfrm>
            <a:off x="5701250" y="0"/>
            <a:ext cx="6490750" cy="6858000"/>
          </a:xfrm>
          <a:custGeom>
            <a:avLst/>
            <a:gdLst>
              <a:gd name="connsiteX0" fmla="*/ 0 w 6490750"/>
              <a:gd name="connsiteY0" fmla="*/ 0 h 6858000"/>
              <a:gd name="connsiteX1" fmla="*/ 6490750 w 6490750"/>
              <a:gd name="connsiteY1" fmla="*/ 0 h 6858000"/>
              <a:gd name="connsiteX2" fmla="*/ 6490750 w 6490750"/>
              <a:gd name="connsiteY2" fmla="*/ 6858000 h 6858000"/>
              <a:gd name="connsiteX3" fmla="*/ 0 w 649075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90750" h="6858000">
                <a:moveTo>
                  <a:pt x="0" y="0"/>
                </a:moveTo>
                <a:lnTo>
                  <a:pt x="6490750" y="0"/>
                </a:lnTo>
                <a:lnTo>
                  <a:pt x="6490750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242108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cap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DA7B7BB6-148D-6A30-1CD6-FE91B38C76A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2602E996-9B16-EF82-A0CD-2C74E3B6C0FA}"/>
              </a:ext>
            </a:extLst>
          </p:cNvPr>
          <p:cNvSpPr/>
          <p:nvPr userDrawn="1"/>
        </p:nvSpPr>
        <p:spPr>
          <a:xfrm>
            <a:off x="0" y="4960557"/>
            <a:ext cx="12192000" cy="189744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D6D66870-BA69-7148-4302-9697FF79BA9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5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580" b="1517"/>
          <a:stretch>
            <a:fillRect/>
          </a:stretch>
        </p:blipFill>
        <p:spPr>
          <a:xfrm>
            <a:off x="1" y="0"/>
            <a:ext cx="12191998" cy="6858000"/>
          </a:xfrm>
          <a:custGeom>
            <a:avLst/>
            <a:gdLst>
              <a:gd name="connsiteX0" fmla="*/ 0 w 12191998"/>
              <a:gd name="connsiteY0" fmla="*/ 0 h 6858000"/>
              <a:gd name="connsiteX1" fmla="*/ 12191998 w 12191998"/>
              <a:gd name="connsiteY1" fmla="*/ 0 h 6858000"/>
              <a:gd name="connsiteX2" fmla="*/ 12191998 w 12191998"/>
              <a:gd name="connsiteY2" fmla="*/ 6858000 h 6858000"/>
              <a:gd name="connsiteX3" fmla="*/ 0 w 12191998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1998" h="6858000">
                <a:moveTo>
                  <a:pt x="0" y="0"/>
                </a:moveTo>
                <a:lnTo>
                  <a:pt x="12191998" y="0"/>
                </a:lnTo>
                <a:lnTo>
                  <a:pt x="12191998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C10655F1-9C4D-9260-C7FB-AD458901D835}"/>
              </a:ext>
            </a:extLst>
          </p:cNvPr>
          <p:cNvSpPr txBox="1"/>
          <p:nvPr userDrawn="1"/>
        </p:nvSpPr>
        <p:spPr>
          <a:xfrm>
            <a:off x="885092" y="3187134"/>
            <a:ext cx="10941148" cy="2446824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tau Display Pro XBold" panose="020B0803020204020204" pitchFamily="34" charset="0"/>
                <a:ea typeface="+mn-ea"/>
                <a:cs typeface="Itau Display Pro XBold" panose="020B0803020204020204" pitchFamily="34" charset="0"/>
              </a:rPr>
              <a:t>Subcapas</a:t>
            </a:r>
          </a:p>
        </p:txBody>
      </p:sp>
    </p:spTree>
    <p:extLst>
      <p:ext uri="{BB962C8B-B14F-4D97-AF65-F5344CB8AC3E}">
        <p14:creationId xmlns:p14="http://schemas.microsoft.com/office/powerpoint/2010/main" val="1448105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cap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FB8F6CA2-59F7-FF6C-4281-E233C89AA1F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80E81CEC-25CF-670E-9309-0D134C4E1371}"/>
              </a:ext>
            </a:extLst>
          </p:cNvPr>
          <p:cNvGrpSpPr/>
          <p:nvPr userDrawn="1"/>
        </p:nvGrpSpPr>
        <p:grpSpPr>
          <a:xfrm>
            <a:off x="-1" y="236082"/>
            <a:ext cx="3946967" cy="6385837"/>
            <a:chOff x="0" y="1025080"/>
            <a:chExt cx="2973990" cy="4811648"/>
          </a:xfrm>
        </p:grpSpPr>
        <p:grpSp>
          <p:nvGrpSpPr>
            <p:cNvPr id="5" name="Gráfico 16">
              <a:extLst>
                <a:ext uri="{FF2B5EF4-FFF2-40B4-BE49-F238E27FC236}">
                  <a16:creationId xmlns:a16="http://schemas.microsoft.com/office/drawing/2014/main" id="{ABAB35F0-5F97-9669-B6D3-105120041F45}"/>
                </a:ext>
              </a:extLst>
            </p:cNvPr>
            <p:cNvGrpSpPr/>
            <p:nvPr/>
          </p:nvGrpSpPr>
          <p:grpSpPr>
            <a:xfrm>
              <a:off x="0" y="1025080"/>
              <a:ext cx="2347817" cy="4811648"/>
              <a:chOff x="0" y="1025080"/>
              <a:chExt cx="2347817" cy="4811648"/>
            </a:xfrm>
            <a:noFill/>
          </p:grpSpPr>
          <p:sp>
            <p:nvSpPr>
              <p:cNvPr id="8" name="Forma Livre: Forma 7">
                <a:extLst>
                  <a:ext uri="{FF2B5EF4-FFF2-40B4-BE49-F238E27FC236}">
                    <a16:creationId xmlns:a16="http://schemas.microsoft.com/office/drawing/2014/main" id="{8C72A4DE-6D72-761E-53E1-5559718B9454}"/>
                  </a:ext>
                </a:extLst>
              </p:cNvPr>
              <p:cNvSpPr/>
              <p:nvPr/>
            </p:nvSpPr>
            <p:spPr>
              <a:xfrm>
                <a:off x="0" y="3829335"/>
                <a:ext cx="2347817" cy="2007393"/>
              </a:xfrm>
              <a:custGeom>
                <a:avLst/>
                <a:gdLst>
                  <a:gd name="connsiteX0" fmla="*/ 0 w 2347817"/>
                  <a:gd name="connsiteY0" fmla="*/ 2007394 h 2007393"/>
                  <a:gd name="connsiteX1" fmla="*/ 1730597 w 2347817"/>
                  <a:gd name="connsiteY1" fmla="*/ 1839087 h 2007393"/>
                  <a:gd name="connsiteX2" fmla="*/ 2185988 w 2347817"/>
                  <a:gd name="connsiteY2" fmla="*/ 1383792 h 2007393"/>
                  <a:gd name="connsiteX3" fmla="*/ 2347817 w 2347817"/>
                  <a:gd name="connsiteY3" fmla="*/ 0 h 20073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47817" h="2007393">
                    <a:moveTo>
                      <a:pt x="0" y="2007394"/>
                    </a:moveTo>
                    <a:cubicBezTo>
                      <a:pt x="683609" y="2004155"/>
                      <a:pt x="1325118" y="1935766"/>
                      <a:pt x="1730597" y="1839087"/>
                    </a:cubicBezTo>
                    <a:cubicBezTo>
                      <a:pt x="1968056" y="1789652"/>
                      <a:pt x="2126456" y="1651064"/>
                      <a:pt x="2185988" y="1383792"/>
                    </a:cubicBezTo>
                    <a:cubicBezTo>
                      <a:pt x="2273999" y="1032034"/>
                      <a:pt x="2329625" y="544735"/>
                      <a:pt x="2347817" y="0"/>
                    </a:cubicBezTo>
                  </a:path>
                </a:pathLst>
              </a:custGeom>
              <a:noFill/>
              <a:ln w="21431" cap="flat">
                <a:solidFill>
                  <a:schemeClr val="accent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9" name="Forma Livre: Forma 8">
                <a:extLst>
                  <a:ext uri="{FF2B5EF4-FFF2-40B4-BE49-F238E27FC236}">
                    <a16:creationId xmlns:a16="http://schemas.microsoft.com/office/drawing/2014/main" id="{0DC5F7D6-1C63-F074-EAE9-5586B0BE6BB6}"/>
                  </a:ext>
                </a:extLst>
              </p:cNvPr>
              <p:cNvSpPr/>
              <p:nvPr/>
            </p:nvSpPr>
            <p:spPr>
              <a:xfrm>
                <a:off x="0" y="1025080"/>
                <a:ext cx="2347817" cy="2007298"/>
              </a:xfrm>
              <a:custGeom>
                <a:avLst/>
                <a:gdLst>
                  <a:gd name="connsiteX0" fmla="*/ 0 w 2347817"/>
                  <a:gd name="connsiteY0" fmla="*/ 0 h 2007298"/>
                  <a:gd name="connsiteX1" fmla="*/ 1730597 w 2347817"/>
                  <a:gd name="connsiteY1" fmla="*/ 168212 h 2007298"/>
                  <a:gd name="connsiteX2" fmla="*/ 2185988 w 2347817"/>
                  <a:gd name="connsiteY2" fmla="*/ 623602 h 2007298"/>
                  <a:gd name="connsiteX3" fmla="*/ 2347817 w 2347817"/>
                  <a:gd name="connsiteY3" fmla="*/ 2007299 h 2007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47817" h="2007298">
                    <a:moveTo>
                      <a:pt x="0" y="0"/>
                    </a:moveTo>
                    <a:cubicBezTo>
                      <a:pt x="683895" y="3239"/>
                      <a:pt x="1325118" y="71533"/>
                      <a:pt x="1730597" y="168212"/>
                    </a:cubicBezTo>
                    <a:cubicBezTo>
                      <a:pt x="1968341" y="217646"/>
                      <a:pt x="2126456" y="356235"/>
                      <a:pt x="2185988" y="623602"/>
                    </a:cubicBezTo>
                    <a:cubicBezTo>
                      <a:pt x="2273999" y="975360"/>
                      <a:pt x="2329625" y="1462564"/>
                      <a:pt x="2347817" y="2007299"/>
                    </a:cubicBezTo>
                  </a:path>
                </a:pathLst>
              </a:custGeom>
              <a:noFill/>
              <a:ln w="21431" cap="flat">
                <a:solidFill>
                  <a:schemeClr val="accent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</p:grpSp>
        <p:sp>
          <p:nvSpPr>
            <p:cNvPr id="6" name="Forma Livre: Forma 5">
              <a:extLst>
                <a:ext uri="{FF2B5EF4-FFF2-40B4-BE49-F238E27FC236}">
                  <a16:creationId xmlns:a16="http://schemas.microsoft.com/office/drawing/2014/main" id="{FBCFDF1B-ABC8-5257-B995-03680927242C}"/>
                </a:ext>
              </a:extLst>
            </p:cNvPr>
            <p:cNvSpPr/>
            <p:nvPr/>
          </p:nvSpPr>
          <p:spPr>
            <a:xfrm>
              <a:off x="2347912" y="3019424"/>
              <a:ext cx="626078" cy="822959"/>
            </a:xfrm>
            <a:custGeom>
              <a:avLst/>
              <a:gdLst>
                <a:gd name="connsiteX0" fmla="*/ 0 w 626078"/>
                <a:gd name="connsiteY0" fmla="*/ 809911 h 822959"/>
                <a:gd name="connsiteX1" fmla="*/ 214598 w 626078"/>
                <a:gd name="connsiteY1" fmla="*/ 822960 h 822959"/>
                <a:gd name="connsiteX2" fmla="*/ 519398 w 626078"/>
                <a:gd name="connsiteY2" fmla="*/ 794099 h 822959"/>
                <a:gd name="connsiteX3" fmla="*/ 597313 w 626078"/>
                <a:gd name="connsiteY3" fmla="*/ 716280 h 822959"/>
                <a:gd name="connsiteX4" fmla="*/ 626078 w 626078"/>
                <a:gd name="connsiteY4" fmla="*/ 411480 h 822959"/>
                <a:gd name="connsiteX5" fmla="*/ 597313 w 626078"/>
                <a:gd name="connsiteY5" fmla="*/ 106680 h 822959"/>
                <a:gd name="connsiteX6" fmla="*/ 519398 w 626078"/>
                <a:gd name="connsiteY6" fmla="*/ 28766 h 822959"/>
                <a:gd name="connsiteX7" fmla="*/ 214598 w 626078"/>
                <a:gd name="connsiteY7" fmla="*/ 0 h 822959"/>
                <a:gd name="connsiteX8" fmla="*/ 0 w 626078"/>
                <a:gd name="connsiteY8" fmla="*/ 12954 h 822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26078" h="822959">
                  <a:moveTo>
                    <a:pt x="0" y="809911"/>
                  </a:moveTo>
                  <a:cubicBezTo>
                    <a:pt x="62293" y="818007"/>
                    <a:pt x="137065" y="822960"/>
                    <a:pt x="214598" y="822960"/>
                  </a:cubicBezTo>
                  <a:cubicBezTo>
                    <a:pt x="334804" y="822960"/>
                    <a:pt x="448342" y="811054"/>
                    <a:pt x="519398" y="794099"/>
                  </a:cubicBezTo>
                  <a:cubicBezTo>
                    <a:pt x="560070" y="785622"/>
                    <a:pt x="587121" y="762000"/>
                    <a:pt x="597313" y="716280"/>
                  </a:cubicBezTo>
                  <a:cubicBezTo>
                    <a:pt x="615887" y="641795"/>
                    <a:pt x="626078" y="531686"/>
                    <a:pt x="626078" y="411480"/>
                  </a:cubicBezTo>
                  <a:cubicBezTo>
                    <a:pt x="626078" y="291275"/>
                    <a:pt x="615887" y="181166"/>
                    <a:pt x="597313" y="106680"/>
                  </a:cubicBezTo>
                  <a:cubicBezTo>
                    <a:pt x="587121" y="60960"/>
                    <a:pt x="560070" y="37243"/>
                    <a:pt x="519398" y="28766"/>
                  </a:cubicBezTo>
                  <a:cubicBezTo>
                    <a:pt x="448342" y="11811"/>
                    <a:pt x="334899" y="0"/>
                    <a:pt x="214598" y="0"/>
                  </a:cubicBezTo>
                  <a:cubicBezTo>
                    <a:pt x="137065" y="0"/>
                    <a:pt x="62293" y="4953"/>
                    <a:pt x="0" y="12954"/>
                  </a:cubicBezTo>
                </a:path>
              </a:pathLst>
            </a:custGeom>
            <a:noFill/>
            <a:ln w="21431" cap="flat">
              <a:solidFill>
                <a:schemeClr val="accent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" name="Forma Livre: Forma 6">
              <a:extLst>
                <a:ext uri="{FF2B5EF4-FFF2-40B4-BE49-F238E27FC236}">
                  <a16:creationId xmlns:a16="http://schemas.microsoft.com/office/drawing/2014/main" id="{C7B0F626-186A-993F-A3FE-EDAB552AB7A3}"/>
                </a:ext>
              </a:extLst>
            </p:cNvPr>
            <p:cNvSpPr/>
            <p:nvPr/>
          </p:nvSpPr>
          <p:spPr>
            <a:xfrm>
              <a:off x="2151030" y="3032378"/>
              <a:ext cx="203454" cy="796956"/>
            </a:xfrm>
            <a:custGeom>
              <a:avLst/>
              <a:gdLst>
                <a:gd name="connsiteX0" fmla="*/ 203454 w 203454"/>
                <a:gd name="connsiteY0" fmla="*/ 398526 h 796956"/>
                <a:gd name="connsiteX1" fmla="*/ 196882 w 203454"/>
                <a:gd name="connsiteY1" fmla="*/ 796957 h 796956"/>
                <a:gd name="connsiteX2" fmla="*/ 106680 w 203454"/>
                <a:gd name="connsiteY2" fmla="*/ 781241 h 796956"/>
                <a:gd name="connsiteX3" fmla="*/ 28861 w 203454"/>
                <a:gd name="connsiteY3" fmla="*/ 703326 h 796956"/>
                <a:gd name="connsiteX4" fmla="*/ 0 w 203454"/>
                <a:gd name="connsiteY4" fmla="*/ 398526 h 796956"/>
                <a:gd name="connsiteX5" fmla="*/ 28861 w 203454"/>
                <a:gd name="connsiteY5" fmla="*/ 93726 h 796956"/>
                <a:gd name="connsiteX6" fmla="*/ 106680 w 203454"/>
                <a:gd name="connsiteY6" fmla="*/ 15812 h 796956"/>
                <a:gd name="connsiteX7" fmla="*/ 196882 w 203454"/>
                <a:gd name="connsiteY7" fmla="*/ 0 h 796956"/>
                <a:gd name="connsiteX8" fmla="*/ 203454 w 203454"/>
                <a:gd name="connsiteY8" fmla="*/ 398526 h 796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3454" h="796956">
                  <a:moveTo>
                    <a:pt x="203454" y="398526"/>
                  </a:moveTo>
                  <a:cubicBezTo>
                    <a:pt x="203454" y="533876"/>
                    <a:pt x="201263" y="667036"/>
                    <a:pt x="196882" y="796957"/>
                  </a:cubicBezTo>
                  <a:cubicBezTo>
                    <a:pt x="162496" y="792575"/>
                    <a:pt x="131921" y="787241"/>
                    <a:pt x="106680" y="781241"/>
                  </a:cubicBezTo>
                  <a:cubicBezTo>
                    <a:pt x="66008" y="772763"/>
                    <a:pt x="38957" y="749046"/>
                    <a:pt x="28861" y="703326"/>
                  </a:cubicBezTo>
                  <a:cubicBezTo>
                    <a:pt x="10192" y="628841"/>
                    <a:pt x="0" y="518732"/>
                    <a:pt x="0" y="398526"/>
                  </a:cubicBezTo>
                  <a:cubicBezTo>
                    <a:pt x="0" y="278321"/>
                    <a:pt x="10192" y="168212"/>
                    <a:pt x="28861" y="93726"/>
                  </a:cubicBezTo>
                  <a:cubicBezTo>
                    <a:pt x="38957" y="48006"/>
                    <a:pt x="66104" y="24289"/>
                    <a:pt x="106680" y="15812"/>
                  </a:cubicBezTo>
                  <a:cubicBezTo>
                    <a:pt x="131921" y="9811"/>
                    <a:pt x="162496" y="4382"/>
                    <a:pt x="196882" y="0"/>
                  </a:cubicBezTo>
                  <a:cubicBezTo>
                    <a:pt x="201263" y="129921"/>
                    <a:pt x="203454" y="263080"/>
                    <a:pt x="203454" y="398526"/>
                  </a:cubicBezTo>
                  <a:close/>
                </a:path>
              </a:pathLst>
            </a:custGeom>
            <a:solidFill>
              <a:schemeClr val="bg1"/>
            </a:solidFill>
            <a:ln w="21431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</p:grpSp>
      <p:sp>
        <p:nvSpPr>
          <p:cNvPr id="10" name="Espaço Reservado para Texto 7">
            <a:extLst>
              <a:ext uri="{FF2B5EF4-FFF2-40B4-BE49-F238E27FC236}">
                <a16:creationId xmlns:a16="http://schemas.microsoft.com/office/drawing/2014/main" id="{CBDB33B8-5605-DA8D-7D0E-244EE3E2B4F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435543" y="2089724"/>
            <a:ext cx="5909514" cy="208672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Font typeface="Arial" panose="020B0604020202020204" pitchFamily="34" charset="0"/>
              <a:buNone/>
              <a:defRPr lang="pt-BR" sz="5400" kern="1200" spc="0" dirty="0">
                <a:solidFill>
                  <a:schemeClr val="bg1"/>
                </a:solidFill>
                <a:latin typeface="Itau Display Pro XBold" panose="020B0803020204020204" pitchFamily="34" charset="0"/>
                <a:ea typeface="+mn-ea"/>
                <a:cs typeface="Itau Display Pro XBold" panose="020B0803020204020204" pitchFamily="34" charset="0"/>
              </a:defRPr>
            </a:lvl1pPr>
          </a:lstStyle>
          <a:p>
            <a:pPr lvl="0"/>
            <a:r>
              <a:rPr lang="pt-BR"/>
              <a:t>Modelo de subcapa para divisão de capítulo</a:t>
            </a:r>
          </a:p>
        </p:txBody>
      </p:sp>
      <p:sp>
        <p:nvSpPr>
          <p:cNvPr id="11" name="Espaço Reservado para Texto 7">
            <a:extLst>
              <a:ext uri="{FF2B5EF4-FFF2-40B4-BE49-F238E27FC236}">
                <a16:creationId xmlns:a16="http://schemas.microsoft.com/office/drawing/2014/main" id="{BAE66243-0041-1147-475A-E08F2581351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435542" y="4413313"/>
            <a:ext cx="4881910" cy="38779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Font typeface="Arial" panose="020B0604020202020204" pitchFamily="34" charset="0"/>
              <a:buNone/>
              <a:defRPr lang="pt-BR" sz="2400" kern="1200" spc="0" dirty="0">
                <a:solidFill>
                  <a:schemeClr val="bg1"/>
                </a:solidFill>
                <a:latin typeface="Itau Display Pro Light" panose="020B0403020204020204" pitchFamily="34" charset="0"/>
                <a:ea typeface="+mn-ea"/>
                <a:cs typeface="Itau Display Pro Light" panose="020B0403020204020204" pitchFamily="34" charset="0"/>
              </a:defRPr>
            </a:lvl1pPr>
          </a:lstStyle>
          <a:p>
            <a:pPr lvl="0"/>
            <a:r>
              <a:rPr lang="pt-BR"/>
              <a:t>Exemplo de subtítulo de capítulo</a:t>
            </a:r>
          </a:p>
        </p:txBody>
      </p:sp>
    </p:spTree>
    <p:extLst>
      <p:ext uri="{BB962C8B-B14F-4D97-AF65-F5344CB8AC3E}">
        <p14:creationId xmlns:p14="http://schemas.microsoft.com/office/powerpoint/2010/main" val="2800240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cap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FB8F6CA2-59F7-FF6C-4281-E233C89AA1F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Espaço Reservado para Texto 7">
            <a:extLst>
              <a:ext uri="{FF2B5EF4-FFF2-40B4-BE49-F238E27FC236}">
                <a16:creationId xmlns:a16="http://schemas.microsoft.com/office/drawing/2014/main" id="{CBDB33B8-5605-DA8D-7D0E-244EE3E2B4F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435543" y="2089724"/>
            <a:ext cx="5909514" cy="208672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Font typeface="Arial" panose="020B0604020202020204" pitchFamily="34" charset="0"/>
              <a:buNone/>
              <a:defRPr lang="pt-BR" sz="5400" kern="1200" spc="0" dirty="0">
                <a:solidFill>
                  <a:schemeClr val="tx2"/>
                </a:solidFill>
                <a:latin typeface="Itau Display Pro XBold" panose="020B0803020204020204" pitchFamily="34" charset="0"/>
                <a:ea typeface="+mn-ea"/>
                <a:cs typeface="Itau Display Pro XBold" panose="020B0803020204020204" pitchFamily="34" charset="0"/>
              </a:defRPr>
            </a:lvl1pPr>
          </a:lstStyle>
          <a:p>
            <a:pPr lvl="0"/>
            <a:r>
              <a:rPr lang="pt-BR"/>
              <a:t>Modelo de subcapa para divisão de capítulo</a:t>
            </a:r>
          </a:p>
        </p:txBody>
      </p:sp>
      <p:sp>
        <p:nvSpPr>
          <p:cNvPr id="11" name="Espaço Reservado para Texto 7">
            <a:extLst>
              <a:ext uri="{FF2B5EF4-FFF2-40B4-BE49-F238E27FC236}">
                <a16:creationId xmlns:a16="http://schemas.microsoft.com/office/drawing/2014/main" id="{BAE66243-0041-1147-475A-E08F2581351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435542" y="4413313"/>
            <a:ext cx="4881910" cy="38779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Font typeface="Arial" panose="020B0604020202020204" pitchFamily="34" charset="0"/>
              <a:buNone/>
              <a:defRPr lang="pt-BR" sz="2400" kern="1200" spc="0" dirty="0">
                <a:solidFill>
                  <a:sysClr val="windowText" lastClr="000000"/>
                </a:solidFill>
                <a:latin typeface="Itau Display Pro Light" panose="020B0403020204020204" pitchFamily="34" charset="0"/>
                <a:ea typeface="+mn-ea"/>
                <a:cs typeface="Itau Display Pro Light" panose="020B0403020204020204" pitchFamily="34" charset="0"/>
              </a:defRPr>
            </a:lvl1pPr>
          </a:lstStyle>
          <a:p>
            <a:pPr lvl="0"/>
            <a:r>
              <a:rPr lang="pt-BR"/>
              <a:t>Exemplo de subtítulo de capítulo</a:t>
            </a:r>
          </a:p>
        </p:txBody>
      </p: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3E069D6A-4939-30C0-EFA1-06CECED8F2CF}"/>
              </a:ext>
            </a:extLst>
          </p:cNvPr>
          <p:cNvGrpSpPr/>
          <p:nvPr userDrawn="1"/>
        </p:nvGrpSpPr>
        <p:grpSpPr>
          <a:xfrm>
            <a:off x="-1" y="236082"/>
            <a:ext cx="3946967" cy="6385837"/>
            <a:chOff x="0" y="1025080"/>
            <a:chExt cx="2973990" cy="4811648"/>
          </a:xfrm>
        </p:grpSpPr>
        <p:grpSp>
          <p:nvGrpSpPr>
            <p:cNvPr id="18" name="Gráfico 16">
              <a:extLst>
                <a:ext uri="{FF2B5EF4-FFF2-40B4-BE49-F238E27FC236}">
                  <a16:creationId xmlns:a16="http://schemas.microsoft.com/office/drawing/2014/main" id="{BE35AE19-EC5F-AD44-602F-AC7F48540ADA}"/>
                </a:ext>
              </a:extLst>
            </p:cNvPr>
            <p:cNvGrpSpPr/>
            <p:nvPr/>
          </p:nvGrpSpPr>
          <p:grpSpPr>
            <a:xfrm>
              <a:off x="0" y="1025080"/>
              <a:ext cx="2347817" cy="4811648"/>
              <a:chOff x="0" y="1025080"/>
              <a:chExt cx="2347817" cy="4811648"/>
            </a:xfrm>
            <a:noFill/>
          </p:grpSpPr>
          <p:sp>
            <p:nvSpPr>
              <p:cNvPr id="21" name="Forma Livre: Forma 20">
                <a:extLst>
                  <a:ext uri="{FF2B5EF4-FFF2-40B4-BE49-F238E27FC236}">
                    <a16:creationId xmlns:a16="http://schemas.microsoft.com/office/drawing/2014/main" id="{0DD9DE04-93C8-AEBD-46EC-EC52DFBCFFD9}"/>
                  </a:ext>
                </a:extLst>
              </p:cNvPr>
              <p:cNvSpPr/>
              <p:nvPr/>
            </p:nvSpPr>
            <p:spPr>
              <a:xfrm>
                <a:off x="0" y="3829335"/>
                <a:ext cx="2347817" cy="2007393"/>
              </a:xfrm>
              <a:custGeom>
                <a:avLst/>
                <a:gdLst>
                  <a:gd name="connsiteX0" fmla="*/ 0 w 2347817"/>
                  <a:gd name="connsiteY0" fmla="*/ 2007394 h 2007393"/>
                  <a:gd name="connsiteX1" fmla="*/ 1730597 w 2347817"/>
                  <a:gd name="connsiteY1" fmla="*/ 1839087 h 2007393"/>
                  <a:gd name="connsiteX2" fmla="*/ 2185988 w 2347817"/>
                  <a:gd name="connsiteY2" fmla="*/ 1383792 h 2007393"/>
                  <a:gd name="connsiteX3" fmla="*/ 2347817 w 2347817"/>
                  <a:gd name="connsiteY3" fmla="*/ 0 h 20073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47817" h="2007393">
                    <a:moveTo>
                      <a:pt x="0" y="2007394"/>
                    </a:moveTo>
                    <a:cubicBezTo>
                      <a:pt x="683609" y="2004155"/>
                      <a:pt x="1325118" y="1935766"/>
                      <a:pt x="1730597" y="1839087"/>
                    </a:cubicBezTo>
                    <a:cubicBezTo>
                      <a:pt x="1968056" y="1789652"/>
                      <a:pt x="2126456" y="1651064"/>
                      <a:pt x="2185988" y="1383792"/>
                    </a:cubicBezTo>
                    <a:cubicBezTo>
                      <a:pt x="2273999" y="1032034"/>
                      <a:pt x="2329625" y="544735"/>
                      <a:pt x="2347817" y="0"/>
                    </a:cubicBezTo>
                  </a:path>
                </a:pathLst>
              </a:custGeom>
              <a:noFill/>
              <a:ln w="21431" cap="flat">
                <a:solidFill>
                  <a:schemeClr val="accent4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22" name="Forma Livre: Forma 21">
                <a:extLst>
                  <a:ext uri="{FF2B5EF4-FFF2-40B4-BE49-F238E27FC236}">
                    <a16:creationId xmlns:a16="http://schemas.microsoft.com/office/drawing/2014/main" id="{1D760046-D49F-1BCF-215A-15F08AB7909E}"/>
                  </a:ext>
                </a:extLst>
              </p:cNvPr>
              <p:cNvSpPr/>
              <p:nvPr/>
            </p:nvSpPr>
            <p:spPr>
              <a:xfrm>
                <a:off x="0" y="1025080"/>
                <a:ext cx="2347817" cy="2007298"/>
              </a:xfrm>
              <a:custGeom>
                <a:avLst/>
                <a:gdLst>
                  <a:gd name="connsiteX0" fmla="*/ 0 w 2347817"/>
                  <a:gd name="connsiteY0" fmla="*/ 0 h 2007298"/>
                  <a:gd name="connsiteX1" fmla="*/ 1730597 w 2347817"/>
                  <a:gd name="connsiteY1" fmla="*/ 168212 h 2007298"/>
                  <a:gd name="connsiteX2" fmla="*/ 2185988 w 2347817"/>
                  <a:gd name="connsiteY2" fmla="*/ 623602 h 2007298"/>
                  <a:gd name="connsiteX3" fmla="*/ 2347817 w 2347817"/>
                  <a:gd name="connsiteY3" fmla="*/ 2007299 h 2007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47817" h="2007298">
                    <a:moveTo>
                      <a:pt x="0" y="0"/>
                    </a:moveTo>
                    <a:cubicBezTo>
                      <a:pt x="683895" y="3239"/>
                      <a:pt x="1325118" y="71533"/>
                      <a:pt x="1730597" y="168212"/>
                    </a:cubicBezTo>
                    <a:cubicBezTo>
                      <a:pt x="1968341" y="217646"/>
                      <a:pt x="2126456" y="356235"/>
                      <a:pt x="2185988" y="623602"/>
                    </a:cubicBezTo>
                    <a:cubicBezTo>
                      <a:pt x="2273999" y="975360"/>
                      <a:pt x="2329625" y="1462564"/>
                      <a:pt x="2347817" y="2007299"/>
                    </a:cubicBezTo>
                  </a:path>
                </a:pathLst>
              </a:custGeom>
              <a:noFill/>
              <a:ln w="21431" cap="flat">
                <a:solidFill>
                  <a:schemeClr val="accent4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</p:grpSp>
        <p:sp>
          <p:nvSpPr>
            <p:cNvPr id="19" name="Forma Livre: Forma 18">
              <a:extLst>
                <a:ext uri="{FF2B5EF4-FFF2-40B4-BE49-F238E27FC236}">
                  <a16:creationId xmlns:a16="http://schemas.microsoft.com/office/drawing/2014/main" id="{993BCB5D-66CC-B793-05AE-636874F1E0F8}"/>
                </a:ext>
              </a:extLst>
            </p:cNvPr>
            <p:cNvSpPr/>
            <p:nvPr/>
          </p:nvSpPr>
          <p:spPr>
            <a:xfrm>
              <a:off x="2347912" y="3019424"/>
              <a:ext cx="626078" cy="822959"/>
            </a:xfrm>
            <a:custGeom>
              <a:avLst/>
              <a:gdLst>
                <a:gd name="connsiteX0" fmla="*/ 0 w 626078"/>
                <a:gd name="connsiteY0" fmla="*/ 809911 h 822959"/>
                <a:gd name="connsiteX1" fmla="*/ 214598 w 626078"/>
                <a:gd name="connsiteY1" fmla="*/ 822960 h 822959"/>
                <a:gd name="connsiteX2" fmla="*/ 519398 w 626078"/>
                <a:gd name="connsiteY2" fmla="*/ 794099 h 822959"/>
                <a:gd name="connsiteX3" fmla="*/ 597313 w 626078"/>
                <a:gd name="connsiteY3" fmla="*/ 716280 h 822959"/>
                <a:gd name="connsiteX4" fmla="*/ 626078 w 626078"/>
                <a:gd name="connsiteY4" fmla="*/ 411480 h 822959"/>
                <a:gd name="connsiteX5" fmla="*/ 597313 w 626078"/>
                <a:gd name="connsiteY5" fmla="*/ 106680 h 822959"/>
                <a:gd name="connsiteX6" fmla="*/ 519398 w 626078"/>
                <a:gd name="connsiteY6" fmla="*/ 28766 h 822959"/>
                <a:gd name="connsiteX7" fmla="*/ 214598 w 626078"/>
                <a:gd name="connsiteY7" fmla="*/ 0 h 822959"/>
                <a:gd name="connsiteX8" fmla="*/ 0 w 626078"/>
                <a:gd name="connsiteY8" fmla="*/ 12954 h 822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26078" h="822959">
                  <a:moveTo>
                    <a:pt x="0" y="809911"/>
                  </a:moveTo>
                  <a:cubicBezTo>
                    <a:pt x="62293" y="818007"/>
                    <a:pt x="137065" y="822960"/>
                    <a:pt x="214598" y="822960"/>
                  </a:cubicBezTo>
                  <a:cubicBezTo>
                    <a:pt x="334804" y="822960"/>
                    <a:pt x="448342" y="811054"/>
                    <a:pt x="519398" y="794099"/>
                  </a:cubicBezTo>
                  <a:cubicBezTo>
                    <a:pt x="560070" y="785622"/>
                    <a:pt x="587121" y="762000"/>
                    <a:pt x="597313" y="716280"/>
                  </a:cubicBezTo>
                  <a:cubicBezTo>
                    <a:pt x="615887" y="641795"/>
                    <a:pt x="626078" y="531686"/>
                    <a:pt x="626078" y="411480"/>
                  </a:cubicBezTo>
                  <a:cubicBezTo>
                    <a:pt x="626078" y="291275"/>
                    <a:pt x="615887" y="181166"/>
                    <a:pt x="597313" y="106680"/>
                  </a:cubicBezTo>
                  <a:cubicBezTo>
                    <a:pt x="587121" y="60960"/>
                    <a:pt x="560070" y="37243"/>
                    <a:pt x="519398" y="28766"/>
                  </a:cubicBezTo>
                  <a:cubicBezTo>
                    <a:pt x="448342" y="11811"/>
                    <a:pt x="334899" y="0"/>
                    <a:pt x="214598" y="0"/>
                  </a:cubicBezTo>
                  <a:cubicBezTo>
                    <a:pt x="137065" y="0"/>
                    <a:pt x="62293" y="4953"/>
                    <a:pt x="0" y="12954"/>
                  </a:cubicBezTo>
                </a:path>
              </a:pathLst>
            </a:custGeom>
            <a:solidFill>
              <a:schemeClr val="bg1"/>
            </a:solidFill>
            <a:ln w="21431" cap="flat">
              <a:solidFill>
                <a:schemeClr val="accent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0" name="Forma Livre: Forma 19">
              <a:extLst>
                <a:ext uri="{FF2B5EF4-FFF2-40B4-BE49-F238E27FC236}">
                  <a16:creationId xmlns:a16="http://schemas.microsoft.com/office/drawing/2014/main" id="{1D473694-1F40-81B5-70FF-5AADBA678139}"/>
                </a:ext>
              </a:extLst>
            </p:cNvPr>
            <p:cNvSpPr/>
            <p:nvPr/>
          </p:nvSpPr>
          <p:spPr>
            <a:xfrm>
              <a:off x="2151030" y="3032378"/>
              <a:ext cx="203454" cy="796956"/>
            </a:xfrm>
            <a:custGeom>
              <a:avLst/>
              <a:gdLst>
                <a:gd name="connsiteX0" fmla="*/ 203454 w 203454"/>
                <a:gd name="connsiteY0" fmla="*/ 398526 h 796956"/>
                <a:gd name="connsiteX1" fmla="*/ 196882 w 203454"/>
                <a:gd name="connsiteY1" fmla="*/ 796957 h 796956"/>
                <a:gd name="connsiteX2" fmla="*/ 106680 w 203454"/>
                <a:gd name="connsiteY2" fmla="*/ 781241 h 796956"/>
                <a:gd name="connsiteX3" fmla="*/ 28861 w 203454"/>
                <a:gd name="connsiteY3" fmla="*/ 703326 h 796956"/>
                <a:gd name="connsiteX4" fmla="*/ 0 w 203454"/>
                <a:gd name="connsiteY4" fmla="*/ 398526 h 796956"/>
                <a:gd name="connsiteX5" fmla="*/ 28861 w 203454"/>
                <a:gd name="connsiteY5" fmla="*/ 93726 h 796956"/>
                <a:gd name="connsiteX6" fmla="*/ 106680 w 203454"/>
                <a:gd name="connsiteY6" fmla="*/ 15812 h 796956"/>
                <a:gd name="connsiteX7" fmla="*/ 196882 w 203454"/>
                <a:gd name="connsiteY7" fmla="*/ 0 h 796956"/>
                <a:gd name="connsiteX8" fmla="*/ 203454 w 203454"/>
                <a:gd name="connsiteY8" fmla="*/ 398526 h 796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3454" h="796956">
                  <a:moveTo>
                    <a:pt x="203454" y="398526"/>
                  </a:moveTo>
                  <a:cubicBezTo>
                    <a:pt x="203454" y="533876"/>
                    <a:pt x="201263" y="667036"/>
                    <a:pt x="196882" y="796957"/>
                  </a:cubicBezTo>
                  <a:cubicBezTo>
                    <a:pt x="162496" y="792575"/>
                    <a:pt x="131921" y="787241"/>
                    <a:pt x="106680" y="781241"/>
                  </a:cubicBezTo>
                  <a:cubicBezTo>
                    <a:pt x="66008" y="772763"/>
                    <a:pt x="38957" y="749046"/>
                    <a:pt x="28861" y="703326"/>
                  </a:cubicBezTo>
                  <a:cubicBezTo>
                    <a:pt x="10192" y="628841"/>
                    <a:pt x="0" y="518732"/>
                    <a:pt x="0" y="398526"/>
                  </a:cubicBezTo>
                  <a:cubicBezTo>
                    <a:pt x="0" y="278321"/>
                    <a:pt x="10192" y="168212"/>
                    <a:pt x="28861" y="93726"/>
                  </a:cubicBezTo>
                  <a:cubicBezTo>
                    <a:pt x="38957" y="48006"/>
                    <a:pt x="66104" y="24289"/>
                    <a:pt x="106680" y="15812"/>
                  </a:cubicBezTo>
                  <a:cubicBezTo>
                    <a:pt x="131921" y="9811"/>
                    <a:pt x="162496" y="4382"/>
                    <a:pt x="196882" y="0"/>
                  </a:cubicBezTo>
                  <a:cubicBezTo>
                    <a:pt x="201263" y="129921"/>
                    <a:pt x="203454" y="263080"/>
                    <a:pt x="203454" y="398526"/>
                  </a:cubicBezTo>
                  <a:close/>
                </a:path>
              </a:pathLst>
            </a:custGeom>
            <a:solidFill>
              <a:schemeClr val="accent3"/>
            </a:solidFill>
            <a:ln w="21431" cap="flat">
              <a:solidFill>
                <a:schemeClr val="accent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974956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cap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FB8F6CA2-59F7-FF6C-4281-E233C89AA1F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274C3014-9D68-CE6C-C2E6-36DE20F55C2A}"/>
              </a:ext>
            </a:extLst>
          </p:cNvPr>
          <p:cNvGrpSpPr/>
          <p:nvPr userDrawn="1"/>
        </p:nvGrpSpPr>
        <p:grpSpPr>
          <a:xfrm>
            <a:off x="0" y="2143251"/>
            <a:ext cx="2831690" cy="2571498"/>
            <a:chOff x="3352646" y="318780"/>
            <a:chExt cx="2127122" cy="1931670"/>
          </a:xfrm>
        </p:grpSpPr>
        <p:sp>
          <p:nvSpPr>
            <p:cNvPr id="4" name="Forma Livre: Forma 3">
              <a:extLst>
                <a:ext uri="{FF2B5EF4-FFF2-40B4-BE49-F238E27FC236}">
                  <a16:creationId xmlns:a16="http://schemas.microsoft.com/office/drawing/2014/main" id="{05D984F2-C1B0-F94B-EB26-E3075D0E7164}"/>
                </a:ext>
              </a:extLst>
            </p:cNvPr>
            <p:cNvSpPr/>
            <p:nvPr/>
          </p:nvSpPr>
          <p:spPr>
            <a:xfrm>
              <a:off x="3352646" y="318780"/>
              <a:ext cx="1172241" cy="1931670"/>
            </a:xfrm>
            <a:custGeom>
              <a:avLst/>
              <a:gdLst>
                <a:gd name="connsiteX0" fmla="*/ 1172242 w 1172241"/>
                <a:gd name="connsiteY0" fmla="*/ 1519809 h 1931670"/>
                <a:gd name="connsiteX1" fmla="*/ 1169861 w 1172241"/>
                <a:gd name="connsiteY1" fmla="*/ 1533906 h 1931670"/>
                <a:gd name="connsiteX2" fmla="*/ 1169194 w 1172241"/>
                <a:gd name="connsiteY2" fmla="*/ 1537621 h 1931670"/>
                <a:gd name="connsiteX3" fmla="*/ 1141762 w 1172241"/>
                <a:gd name="connsiteY3" fmla="*/ 1681258 h 1931670"/>
                <a:gd name="connsiteX4" fmla="*/ 958977 w 1172241"/>
                <a:gd name="connsiteY4" fmla="*/ 1864043 h 1931670"/>
                <a:gd name="connsiteX5" fmla="*/ 243650 w 1172241"/>
                <a:gd name="connsiteY5" fmla="*/ 1931670 h 1931670"/>
                <a:gd name="connsiteX6" fmla="*/ 37338 w 1172241"/>
                <a:gd name="connsiteY6" fmla="*/ 1927289 h 1931670"/>
                <a:gd name="connsiteX7" fmla="*/ 0 w 1172241"/>
                <a:gd name="connsiteY7" fmla="*/ 1925193 h 1931670"/>
                <a:gd name="connsiteX8" fmla="*/ 0 w 1172241"/>
                <a:gd name="connsiteY8" fmla="*/ 6477 h 1931670"/>
                <a:gd name="connsiteX9" fmla="*/ 37433 w 1172241"/>
                <a:gd name="connsiteY9" fmla="*/ 4382 h 1931670"/>
                <a:gd name="connsiteX10" fmla="*/ 243650 w 1172241"/>
                <a:gd name="connsiteY10" fmla="*/ 0 h 1931670"/>
                <a:gd name="connsiteX11" fmla="*/ 958977 w 1172241"/>
                <a:gd name="connsiteY11" fmla="*/ 67628 h 1931670"/>
                <a:gd name="connsiteX12" fmla="*/ 1141762 w 1172241"/>
                <a:gd name="connsiteY12" fmla="*/ 250412 h 1931670"/>
                <a:gd name="connsiteX13" fmla="*/ 1169765 w 1172241"/>
                <a:gd name="connsiteY13" fmla="*/ 397383 h 1931670"/>
                <a:gd name="connsiteX14" fmla="*/ 1169765 w 1172241"/>
                <a:gd name="connsiteY14" fmla="*/ 397764 h 1931670"/>
                <a:gd name="connsiteX15" fmla="*/ 1172147 w 1172241"/>
                <a:gd name="connsiteY15" fmla="*/ 411861 h 1931670"/>
                <a:gd name="connsiteX16" fmla="*/ 1096994 w 1172241"/>
                <a:gd name="connsiteY16" fmla="*/ 427292 h 1931670"/>
                <a:gd name="connsiteX17" fmla="*/ 995458 w 1172241"/>
                <a:gd name="connsiteY17" fmla="*/ 527399 h 1931670"/>
                <a:gd name="connsiteX18" fmla="*/ 995077 w 1172241"/>
                <a:gd name="connsiteY18" fmla="*/ 529304 h 1931670"/>
                <a:gd name="connsiteX19" fmla="*/ 953834 w 1172241"/>
                <a:gd name="connsiteY19" fmla="*/ 965930 h 1931670"/>
                <a:gd name="connsiteX20" fmla="*/ 995077 w 1172241"/>
                <a:gd name="connsiteY20" fmla="*/ 1402556 h 1931670"/>
                <a:gd name="connsiteX21" fmla="*/ 1096613 w 1172241"/>
                <a:gd name="connsiteY21" fmla="*/ 1504379 h 1931670"/>
                <a:gd name="connsiteX22" fmla="*/ 1172242 w 1172241"/>
                <a:gd name="connsiteY22" fmla="*/ 1519809 h 1931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72241" h="1931670">
                  <a:moveTo>
                    <a:pt x="1172242" y="1519809"/>
                  </a:moveTo>
                  <a:lnTo>
                    <a:pt x="1169861" y="1533906"/>
                  </a:lnTo>
                  <a:lnTo>
                    <a:pt x="1169194" y="1537621"/>
                  </a:lnTo>
                  <a:cubicBezTo>
                    <a:pt x="1161002" y="1590961"/>
                    <a:pt x="1151763" y="1639253"/>
                    <a:pt x="1141762" y="1681258"/>
                  </a:cubicBezTo>
                  <a:cubicBezTo>
                    <a:pt x="1121855" y="1776698"/>
                    <a:pt x="1066229" y="1840135"/>
                    <a:pt x="958977" y="1864043"/>
                  </a:cubicBezTo>
                  <a:cubicBezTo>
                    <a:pt x="784098" y="1907762"/>
                    <a:pt x="525780" y="1931670"/>
                    <a:pt x="243650" y="1931670"/>
                  </a:cubicBezTo>
                  <a:cubicBezTo>
                    <a:pt x="173069" y="1931670"/>
                    <a:pt x="104013" y="1930146"/>
                    <a:pt x="37338" y="1927289"/>
                  </a:cubicBezTo>
                  <a:lnTo>
                    <a:pt x="0" y="1925193"/>
                  </a:lnTo>
                  <a:lnTo>
                    <a:pt x="0" y="6477"/>
                  </a:lnTo>
                  <a:lnTo>
                    <a:pt x="37433" y="4382"/>
                  </a:lnTo>
                  <a:cubicBezTo>
                    <a:pt x="104013" y="1524"/>
                    <a:pt x="173069" y="0"/>
                    <a:pt x="243650" y="0"/>
                  </a:cubicBezTo>
                  <a:cubicBezTo>
                    <a:pt x="525685" y="0"/>
                    <a:pt x="784098" y="23908"/>
                    <a:pt x="958977" y="67628"/>
                  </a:cubicBezTo>
                  <a:cubicBezTo>
                    <a:pt x="1066229" y="91440"/>
                    <a:pt x="1121855" y="155067"/>
                    <a:pt x="1141762" y="250412"/>
                  </a:cubicBezTo>
                  <a:cubicBezTo>
                    <a:pt x="1151954" y="293275"/>
                    <a:pt x="1161383" y="342710"/>
                    <a:pt x="1169765" y="397383"/>
                  </a:cubicBezTo>
                  <a:lnTo>
                    <a:pt x="1169765" y="397764"/>
                  </a:lnTo>
                  <a:cubicBezTo>
                    <a:pt x="1169765" y="397764"/>
                    <a:pt x="1172147" y="411861"/>
                    <a:pt x="1172147" y="411861"/>
                  </a:cubicBezTo>
                  <a:cubicBezTo>
                    <a:pt x="1144619" y="416433"/>
                    <a:pt x="1119283" y="421672"/>
                    <a:pt x="1096994" y="427292"/>
                  </a:cubicBezTo>
                  <a:cubicBezTo>
                    <a:pt x="1039559" y="440055"/>
                    <a:pt x="1007459" y="471869"/>
                    <a:pt x="995458" y="527399"/>
                  </a:cubicBezTo>
                  <a:lnTo>
                    <a:pt x="995077" y="529304"/>
                  </a:lnTo>
                  <a:cubicBezTo>
                    <a:pt x="969645" y="635984"/>
                    <a:pt x="953834" y="803338"/>
                    <a:pt x="953834" y="965930"/>
                  </a:cubicBezTo>
                  <a:cubicBezTo>
                    <a:pt x="953834" y="1128522"/>
                    <a:pt x="969645" y="1295876"/>
                    <a:pt x="995077" y="1402556"/>
                  </a:cubicBezTo>
                  <a:cubicBezTo>
                    <a:pt x="1006888" y="1459325"/>
                    <a:pt x="1039082" y="1491520"/>
                    <a:pt x="1096613" y="1504379"/>
                  </a:cubicBezTo>
                  <a:cubicBezTo>
                    <a:pt x="1118807" y="1509903"/>
                    <a:pt x="1143476" y="1514951"/>
                    <a:pt x="1172242" y="1519809"/>
                  </a:cubicBezTo>
                  <a:close/>
                </a:path>
              </a:pathLst>
            </a:custGeom>
            <a:solidFill>
              <a:srgbClr val="000D3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" name="Forma Livre: Forma 4">
              <a:extLst>
                <a:ext uri="{FF2B5EF4-FFF2-40B4-BE49-F238E27FC236}">
                  <a16:creationId xmlns:a16="http://schemas.microsoft.com/office/drawing/2014/main" id="{9A40F7BD-9218-80B4-B3C1-077D45D392FF}"/>
                </a:ext>
              </a:extLst>
            </p:cNvPr>
            <p:cNvSpPr/>
            <p:nvPr/>
          </p:nvSpPr>
          <p:spPr>
            <a:xfrm>
              <a:off x="4522411" y="690255"/>
              <a:ext cx="957357" cy="1188720"/>
            </a:xfrm>
            <a:custGeom>
              <a:avLst/>
              <a:gdLst>
                <a:gd name="connsiteX0" fmla="*/ 915829 w 957357"/>
                <a:gd name="connsiteY0" fmla="*/ 154115 h 1188720"/>
                <a:gd name="connsiteX1" fmla="*/ 803434 w 957357"/>
                <a:gd name="connsiteY1" fmla="*/ 41624 h 1188720"/>
                <a:gd name="connsiteX2" fmla="*/ 363569 w 957357"/>
                <a:gd name="connsiteY2" fmla="*/ 0 h 1188720"/>
                <a:gd name="connsiteX3" fmla="*/ 0 w 957357"/>
                <a:gd name="connsiteY3" fmla="*/ 25908 h 1188720"/>
                <a:gd name="connsiteX4" fmla="*/ 2572 w 957357"/>
                <a:gd name="connsiteY4" fmla="*/ 42577 h 1188720"/>
                <a:gd name="connsiteX5" fmla="*/ 363569 w 957357"/>
                <a:gd name="connsiteY5" fmla="*/ 16859 h 1188720"/>
                <a:gd name="connsiteX6" fmla="*/ 799433 w 957357"/>
                <a:gd name="connsiteY6" fmla="*/ 57912 h 1188720"/>
                <a:gd name="connsiteX7" fmla="*/ 799909 w 957357"/>
                <a:gd name="connsiteY7" fmla="*/ 57912 h 1188720"/>
                <a:gd name="connsiteX8" fmla="*/ 899541 w 957357"/>
                <a:gd name="connsiteY8" fmla="*/ 157544 h 1188720"/>
                <a:gd name="connsiteX9" fmla="*/ 899541 w 957357"/>
                <a:gd name="connsiteY9" fmla="*/ 158020 h 1188720"/>
                <a:gd name="connsiteX10" fmla="*/ 940689 w 957357"/>
                <a:gd name="connsiteY10" fmla="*/ 594455 h 1188720"/>
                <a:gd name="connsiteX11" fmla="*/ 899636 w 957357"/>
                <a:gd name="connsiteY11" fmla="*/ 1030796 h 1188720"/>
                <a:gd name="connsiteX12" fmla="*/ 899636 w 957357"/>
                <a:gd name="connsiteY12" fmla="*/ 1031272 h 1188720"/>
                <a:gd name="connsiteX13" fmla="*/ 799909 w 957357"/>
                <a:gd name="connsiteY13" fmla="*/ 1130903 h 1188720"/>
                <a:gd name="connsiteX14" fmla="*/ 799433 w 957357"/>
                <a:gd name="connsiteY14" fmla="*/ 1130903 h 1188720"/>
                <a:gd name="connsiteX15" fmla="*/ 363569 w 957357"/>
                <a:gd name="connsiteY15" fmla="*/ 1172051 h 1188720"/>
                <a:gd name="connsiteX16" fmla="*/ 2477 w 957357"/>
                <a:gd name="connsiteY16" fmla="*/ 1146334 h 1188720"/>
                <a:gd name="connsiteX17" fmla="*/ 0 w 957357"/>
                <a:gd name="connsiteY17" fmla="*/ 1162812 h 1188720"/>
                <a:gd name="connsiteX18" fmla="*/ 363569 w 957357"/>
                <a:gd name="connsiteY18" fmla="*/ 1188720 h 1188720"/>
                <a:gd name="connsiteX19" fmla="*/ 803434 w 957357"/>
                <a:gd name="connsiteY19" fmla="*/ 1147096 h 1188720"/>
                <a:gd name="connsiteX20" fmla="*/ 915829 w 957357"/>
                <a:gd name="connsiteY20" fmla="*/ 1034605 h 1188720"/>
                <a:gd name="connsiteX21" fmla="*/ 957358 w 957357"/>
                <a:gd name="connsiteY21" fmla="*/ 594360 h 1188720"/>
                <a:gd name="connsiteX22" fmla="*/ 915829 w 957357"/>
                <a:gd name="connsiteY22" fmla="*/ 154115 h 1188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57357" h="1188720">
                  <a:moveTo>
                    <a:pt x="915829" y="154115"/>
                  </a:moveTo>
                  <a:cubicBezTo>
                    <a:pt x="903542" y="95441"/>
                    <a:pt x="869347" y="56198"/>
                    <a:pt x="803434" y="41624"/>
                  </a:cubicBezTo>
                  <a:cubicBezTo>
                    <a:pt x="695992" y="14669"/>
                    <a:pt x="537020" y="0"/>
                    <a:pt x="363569" y="0"/>
                  </a:cubicBezTo>
                  <a:cubicBezTo>
                    <a:pt x="227457" y="0"/>
                    <a:pt x="100298" y="9049"/>
                    <a:pt x="0" y="25908"/>
                  </a:cubicBezTo>
                  <a:cubicBezTo>
                    <a:pt x="857" y="31432"/>
                    <a:pt x="1715" y="36957"/>
                    <a:pt x="2572" y="42577"/>
                  </a:cubicBezTo>
                  <a:cubicBezTo>
                    <a:pt x="101346" y="26003"/>
                    <a:pt x="228124" y="16859"/>
                    <a:pt x="363569" y="16859"/>
                  </a:cubicBezTo>
                  <a:cubicBezTo>
                    <a:pt x="536353" y="16859"/>
                    <a:pt x="695134" y="31718"/>
                    <a:pt x="799433" y="57912"/>
                  </a:cubicBezTo>
                  <a:lnTo>
                    <a:pt x="799909" y="57912"/>
                  </a:lnTo>
                  <a:cubicBezTo>
                    <a:pt x="856393" y="70580"/>
                    <a:pt x="887921" y="102108"/>
                    <a:pt x="899541" y="157544"/>
                  </a:cubicBezTo>
                  <a:lnTo>
                    <a:pt x="899541" y="158020"/>
                  </a:lnTo>
                  <a:cubicBezTo>
                    <a:pt x="924973" y="264509"/>
                    <a:pt x="940689" y="431768"/>
                    <a:pt x="940689" y="594455"/>
                  </a:cubicBezTo>
                  <a:cubicBezTo>
                    <a:pt x="940689" y="757142"/>
                    <a:pt x="924973" y="924306"/>
                    <a:pt x="899636" y="1030796"/>
                  </a:cubicBezTo>
                  <a:lnTo>
                    <a:pt x="899636" y="1031272"/>
                  </a:lnTo>
                  <a:cubicBezTo>
                    <a:pt x="888016" y="1086707"/>
                    <a:pt x="856393" y="1118330"/>
                    <a:pt x="799909" y="1130903"/>
                  </a:cubicBezTo>
                  <a:lnTo>
                    <a:pt x="799433" y="1130903"/>
                  </a:lnTo>
                  <a:cubicBezTo>
                    <a:pt x="695134" y="1157097"/>
                    <a:pt x="536353" y="1172051"/>
                    <a:pt x="363569" y="1172051"/>
                  </a:cubicBezTo>
                  <a:cubicBezTo>
                    <a:pt x="228124" y="1172051"/>
                    <a:pt x="101251" y="1162812"/>
                    <a:pt x="2477" y="1146334"/>
                  </a:cubicBezTo>
                  <a:cubicBezTo>
                    <a:pt x="1715" y="1151858"/>
                    <a:pt x="857" y="1157383"/>
                    <a:pt x="0" y="1162812"/>
                  </a:cubicBezTo>
                  <a:cubicBezTo>
                    <a:pt x="100394" y="1179671"/>
                    <a:pt x="227552" y="1188720"/>
                    <a:pt x="363569" y="1188720"/>
                  </a:cubicBezTo>
                  <a:cubicBezTo>
                    <a:pt x="537020" y="1188720"/>
                    <a:pt x="695992" y="1174052"/>
                    <a:pt x="803434" y="1147096"/>
                  </a:cubicBezTo>
                  <a:cubicBezTo>
                    <a:pt x="869442" y="1132427"/>
                    <a:pt x="903637" y="1093280"/>
                    <a:pt x="915829" y="1034605"/>
                  </a:cubicBezTo>
                  <a:cubicBezTo>
                    <a:pt x="940213" y="931831"/>
                    <a:pt x="957358" y="767906"/>
                    <a:pt x="957358" y="594360"/>
                  </a:cubicBezTo>
                  <a:cubicBezTo>
                    <a:pt x="957358" y="420815"/>
                    <a:pt x="940403" y="256794"/>
                    <a:pt x="915829" y="154115"/>
                  </a:cubicBezTo>
                  <a:close/>
                </a:path>
              </a:pathLst>
            </a:custGeom>
            <a:solidFill>
              <a:srgbClr val="FF62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" name="Forma Livre: Forma 5">
              <a:extLst>
                <a:ext uri="{FF2B5EF4-FFF2-40B4-BE49-F238E27FC236}">
                  <a16:creationId xmlns:a16="http://schemas.microsoft.com/office/drawing/2014/main" id="{6F98BCD5-CC22-8FBB-97CF-89FF58BA28A4}"/>
                </a:ext>
              </a:extLst>
            </p:cNvPr>
            <p:cNvSpPr/>
            <p:nvPr/>
          </p:nvSpPr>
          <p:spPr>
            <a:xfrm>
              <a:off x="4523839" y="719592"/>
              <a:ext cx="14001" cy="7524"/>
            </a:xfrm>
            <a:custGeom>
              <a:avLst/>
              <a:gdLst>
                <a:gd name="connsiteX0" fmla="*/ 286 w 14001"/>
                <a:gd name="connsiteY0" fmla="*/ 7525 h 7524"/>
                <a:gd name="connsiteX1" fmla="*/ 0 w 14001"/>
                <a:gd name="connsiteY1" fmla="*/ 5810 h 7524"/>
                <a:gd name="connsiteX2" fmla="*/ 14002 w 14001"/>
                <a:gd name="connsiteY2" fmla="*/ 0 h 7524"/>
                <a:gd name="connsiteX3" fmla="*/ 286 w 14001"/>
                <a:gd name="connsiteY3" fmla="*/ 7525 h 7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01" h="7524">
                  <a:moveTo>
                    <a:pt x="286" y="7525"/>
                  </a:moveTo>
                  <a:lnTo>
                    <a:pt x="0" y="5810"/>
                  </a:lnTo>
                  <a:cubicBezTo>
                    <a:pt x="4667" y="3810"/>
                    <a:pt x="9335" y="1905"/>
                    <a:pt x="14002" y="0"/>
                  </a:cubicBezTo>
                  <a:cubicBezTo>
                    <a:pt x="9525" y="2191"/>
                    <a:pt x="4953" y="4667"/>
                    <a:pt x="286" y="7525"/>
                  </a:cubicBezTo>
                  <a:close/>
                </a:path>
              </a:pathLst>
            </a:custGeom>
            <a:solidFill>
              <a:srgbClr val="FF62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" name="Forma Livre: Forma 6">
              <a:extLst>
                <a:ext uri="{FF2B5EF4-FFF2-40B4-BE49-F238E27FC236}">
                  <a16:creationId xmlns:a16="http://schemas.microsoft.com/office/drawing/2014/main" id="{14874146-4D2F-E149-C7B7-7117E6AF7676}"/>
                </a:ext>
              </a:extLst>
            </p:cNvPr>
            <p:cNvSpPr/>
            <p:nvPr/>
          </p:nvSpPr>
          <p:spPr>
            <a:xfrm>
              <a:off x="4538318" y="710352"/>
              <a:ext cx="22193" cy="9048"/>
            </a:xfrm>
            <a:custGeom>
              <a:avLst/>
              <a:gdLst>
                <a:gd name="connsiteX0" fmla="*/ 22193 w 22193"/>
                <a:gd name="connsiteY0" fmla="*/ 0 h 9048"/>
                <a:gd name="connsiteX1" fmla="*/ 0 w 22193"/>
                <a:gd name="connsiteY1" fmla="*/ 9049 h 9048"/>
                <a:gd name="connsiteX2" fmla="*/ 22193 w 22193"/>
                <a:gd name="connsiteY2" fmla="*/ 0 h 9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193" h="9048">
                  <a:moveTo>
                    <a:pt x="22193" y="0"/>
                  </a:moveTo>
                  <a:cubicBezTo>
                    <a:pt x="14764" y="3048"/>
                    <a:pt x="7429" y="6001"/>
                    <a:pt x="0" y="9049"/>
                  </a:cubicBezTo>
                  <a:cubicBezTo>
                    <a:pt x="8001" y="5239"/>
                    <a:pt x="15526" y="2286"/>
                    <a:pt x="22193" y="0"/>
                  </a:cubicBezTo>
                  <a:close/>
                </a:path>
              </a:pathLst>
            </a:custGeom>
            <a:solidFill>
              <a:srgbClr val="FF62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" name="Forma Livre: Forma 7">
              <a:extLst>
                <a:ext uri="{FF2B5EF4-FFF2-40B4-BE49-F238E27FC236}">
                  <a16:creationId xmlns:a16="http://schemas.microsoft.com/office/drawing/2014/main" id="{1BF8EE06-4C9A-DA4A-BE30-0C208420D635}"/>
                </a:ext>
              </a:extLst>
            </p:cNvPr>
            <p:cNvSpPr/>
            <p:nvPr/>
          </p:nvSpPr>
          <p:spPr>
            <a:xfrm>
              <a:off x="4292287" y="716543"/>
              <a:ext cx="269652" cy="1136141"/>
            </a:xfrm>
            <a:custGeom>
              <a:avLst/>
              <a:gdLst>
                <a:gd name="connsiteX0" fmla="*/ 41529 w 269652"/>
                <a:gd name="connsiteY0" fmla="*/ 128207 h 1136141"/>
                <a:gd name="connsiteX1" fmla="*/ 0 w 269652"/>
                <a:gd name="connsiteY1" fmla="*/ 568166 h 1136141"/>
                <a:gd name="connsiteX2" fmla="*/ 41529 w 269652"/>
                <a:gd name="connsiteY2" fmla="*/ 1008126 h 1136141"/>
                <a:gd name="connsiteX3" fmla="*/ 153829 w 269652"/>
                <a:gd name="connsiteY3" fmla="*/ 1120521 h 1136141"/>
                <a:gd name="connsiteX4" fmla="*/ 230219 w 269652"/>
                <a:gd name="connsiteY4" fmla="*/ 1136142 h 1136141"/>
                <a:gd name="connsiteX5" fmla="*/ 269653 w 269652"/>
                <a:gd name="connsiteY5" fmla="*/ 568071 h 1136141"/>
                <a:gd name="connsiteX6" fmla="*/ 230219 w 269652"/>
                <a:gd name="connsiteY6" fmla="*/ 0 h 1136141"/>
                <a:gd name="connsiteX7" fmla="*/ 153829 w 269652"/>
                <a:gd name="connsiteY7" fmla="*/ 15716 h 1136141"/>
                <a:gd name="connsiteX8" fmla="*/ 41529 w 269652"/>
                <a:gd name="connsiteY8" fmla="*/ 128111 h 1136141"/>
                <a:gd name="connsiteX9" fmla="*/ 41529 w 269652"/>
                <a:gd name="connsiteY9" fmla="*/ 128111 h 1136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9652" h="1136141">
                  <a:moveTo>
                    <a:pt x="41529" y="128207"/>
                  </a:moveTo>
                  <a:cubicBezTo>
                    <a:pt x="17050" y="230886"/>
                    <a:pt x="0" y="394716"/>
                    <a:pt x="0" y="568166"/>
                  </a:cubicBezTo>
                  <a:cubicBezTo>
                    <a:pt x="0" y="741617"/>
                    <a:pt x="17145" y="905447"/>
                    <a:pt x="41529" y="1008126"/>
                  </a:cubicBezTo>
                  <a:cubicBezTo>
                    <a:pt x="53816" y="1066800"/>
                    <a:pt x="87916" y="1105948"/>
                    <a:pt x="153829" y="1120521"/>
                  </a:cubicBezTo>
                  <a:cubicBezTo>
                    <a:pt x="176975" y="1126331"/>
                    <a:pt x="202597" y="1131475"/>
                    <a:pt x="230219" y="1136142"/>
                  </a:cubicBezTo>
                  <a:cubicBezTo>
                    <a:pt x="254413" y="978408"/>
                    <a:pt x="269653" y="777526"/>
                    <a:pt x="269653" y="568071"/>
                  </a:cubicBezTo>
                  <a:cubicBezTo>
                    <a:pt x="269653" y="358616"/>
                    <a:pt x="254317" y="157734"/>
                    <a:pt x="230219" y="0"/>
                  </a:cubicBezTo>
                  <a:cubicBezTo>
                    <a:pt x="202597" y="4667"/>
                    <a:pt x="176975" y="9811"/>
                    <a:pt x="153829" y="15716"/>
                  </a:cubicBezTo>
                  <a:cubicBezTo>
                    <a:pt x="87821" y="30385"/>
                    <a:pt x="53626" y="69437"/>
                    <a:pt x="41529" y="128111"/>
                  </a:cubicBezTo>
                  <a:lnTo>
                    <a:pt x="41529" y="128111"/>
                  </a:lnTo>
                  <a:close/>
                </a:path>
              </a:pathLst>
            </a:custGeom>
            <a:solidFill>
              <a:srgbClr val="0031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</p:grpSp>
      <p:sp>
        <p:nvSpPr>
          <p:cNvPr id="9" name="Espaço Reservado para Texto 7">
            <a:extLst>
              <a:ext uri="{FF2B5EF4-FFF2-40B4-BE49-F238E27FC236}">
                <a16:creationId xmlns:a16="http://schemas.microsoft.com/office/drawing/2014/main" id="{80F6FD9A-CDB4-82B5-A892-5B7F058C828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167075" y="2089724"/>
            <a:ext cx="5909514" cy="208672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Font typeface="Arial" panose="020B0604020202020204" pitchFamily="34" charset="0"/>
              <a:buNone/>
              <a:defRPr lang="pt-BR" sz="5400" kern="1200" spc="0" dirty="0">
                <a:solidFill>
                  <a:schemeClr val="tx2"/>
                </a:solidFill>
                <a:latin typeface="Itau Display Pro XBold" panose="020B0803020204020204" pitchFamily="34" charset="0"/>
                <a:ea typeface="+mn-ea"/>
                <a:cs typeface="Itau Display Pro XBold" panose="020B0803020204020204" pitchFamily="34" charset="0"/>
              </a:defRPr>
            </a:lvl1pPr>
          </a:lstStyle>
          <a:p>
            <a:pPr lvl="0"/>
            <a:r>
              <a:rPr lang="pt-BR"/>
              <a:t>Modelo de subcapa para divisão de capítulo</a:t>
            </a:r>
          </a:p>
        </p:txBody>
      </p:sp>
      <p:sp>
        <p:nvSpPr>
          <p:cNvPr id="12" name="Espaço Reservado para Texto 7">
            <a:extLst>
              <a:ext uri="{FF2B5EF4-FFF2-40B4-BE49-F238E27FC236}">
                <a16:creationId xmlns:a16="http://schemas.microsoft.com/office/drawing/2014/main" id="{901C044A-96FC-1FA1-BEEF-F42B24363F2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67074" y="4413313"/>
            <a:ext cx="4881910" cy="38779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Font typeface="Arial" panose="020B0604020202020204" pitchFamily="34" charset="0"/>
              <a:buNone/>
              <a:defRPr lang="pt-BR" sz="2400" kern="1200" spc="0" dirty="0">
                <a:solidFill>
                  <a:schemeClr val="tx2"/>
                </a:solidFill>
                <a:latin typeface="Itau Display Pro Light" panose="020B0403020204020204" pitchFamily="34" charset="0"/>
                <a:ea typeface="+mn-ea"/>
                <a:cs typeface="Itau Display Pro Light" panose="020B0403020204020204" pitchFamily="34" charset="0"/>
              </a:defRPr>
            </a:lvl1pPr>
          </a:lstStyle>
          <a:p>
            <a:pPr lvl="0"/>
            <a:r>
              <a:rPr lang="pt-BR"/>
              <a:t>Exemplo de subtítulo de capítulo</a:t>
            </a:r>
          </a:p>
        </p:txBody>
      </p:sp>
    </p:spTree>
    <p:extLst>
      <p:ext uri="{BB962C8B-B14F-4D97-AF65-F5344CB8AC3E}">
        <p14:creationId xmlns:p14="http://schemas.microsoft.com/office/powerpoint/2010/main" val="2110624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cap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37CAE335-AA17-8EDB-E6FC-40E4DD3667D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97D73534-C4B2-AE83-3A20-C5A2AAED4912}"/>
              </a:ext>
            </a:extLst>
          </p:cNvPr>
          <p:cNvGrpSpPr/>
          <p:nvPr userDrawn="1"/>
        </p:nvGrpSpPr>
        <p:grpSpPr>
          <a:xfrm>
            <a:off x="0" y="2143251"/>
            <a:ext cx="2831690" cy="2571498"/>
            <a:chOff x="6341653" y="318780"/>
            <a:chExt cx="2127122" cy="1931670"/>
          </a:xfrm>
        </p:grpSpPr>
        <p:sp>
          <p:nvSpPr>
            <p:cNvPr id="13" name="Forma Livre: Forma 12">
              <a:extLst>
                <a:ext uri="{FF2B5EF4-FFF2-40B4-BE49-F238E27FC236}">
                  <a16:creationId xmlns:a16="http://schemas.microsoft.com/office/drawing/2014/main" id="{4A34A3F2-053D-0936-61EF-775EC6B3DD43}"/>
                </a:ext>
              </a:extLst>
            </p:cNvPr>
            <p:cNvSpPr/>
            <p:nvPr/>
          </p:nvSpPr>
          <p:spPr>
            <a:xfrm>
              <a:off x="6341653" y="318780"/>
              <a:ext cx="1172241" cy="1931670"/>
            </a:xfrm>
            <a:custGeom>
              <a:avLst/>
              <a:gdLst>
                <a:gd name="connsiteX0" fmla="*/ 1172242 w 1172241"/>
                <a:gd name="connsiteY0" fmla="*/ 1519809 h 1931670"/>
                <a:gd name="connsiteX1" fmla="*/ 1169861 w 1172241"/>
                <a:gd name="connsiteY1" fmla="*/ 1533906 h 1931670"/>
                <a:gd name="connsiteX2" fmla="*/ 1169194 w 1172241"/>
                <a:gd name="connsiteY2" fmla="*/ 1537621 h 1931670"/>
                <a:gd name="connsiteX3" fmla="*/ 1141762 w 1172241"/>
                <a:gd name="connsiteY3" fmla="*/ 1681258 h 1931670"/>
                <a:gd name="connsiteX4" fmla="*/ 958977 w 1172241"/>
                <a:gd name="connsiteY4" fmla="*/ 1864043 h 1931670"/>
                <a:gd name="connsiteX5" fmla="*/ 243650 w 1172241"/>
                <a:gd name="connsiteY5" fmla="*/ 1931670 h 1931670"/>
                <a:gd name="connsiteX6" fmla="*/ 37338 w 1172241"/>
                <a:gd name="connsiteY6" fmla="*/ 1927289 h 1931670"/>
                <a:gd name="connsiteX7" fmla="*/ 0 w 1172241"/>
                <a:gd name="connsiteY7" fmla="*/ 1925193 h 1931670"/>
                <a:gd name="connsiteX8" fmla="*/ 0 w 1172241"/>
                <a:gd name="connsiteY8" fmla="*/ 6477 h 1931670"/>
                <a:gd name="connsiteX9" fmla="*/ 37433 w 1172241"/>
                <a:gd name="connsiteY9" fmla="*/ 4382 h 1931670"/>
                <a:gd name="connsiteX10" fmla="*/ 243650 w 1172241"/>
                <a:gd name="connsiteY10" fmla="*/ 0 h 1931670"/>
                <a:gd name="connsiteX11" fmla="*/ 958977 w 1172241"/>
                <a:gd name="connsiteY11" fmla="*/ 67628 h 1931670"/>
                <a:gd name="connsiteX12" fmla="*/ 1141762 w 1172241"/>
                <a:gd name="connsiteY12" fmla="*/ 250412 h 1931670"/>
                <a:gd name="connsiteX13" fmla="*/ 1169765 w 1172241"/>
                <a:gd name="connsiteY13" fmla="*/ 397383 h 1931670"/>
                <a:gd name="connsiteX14" fmla="*/ 1169765 w 1172241"/>
                <a:gd name="connsiteY14" fmla="*/ 397764 h 1931670"/>
                <a:gd name="connsiteX15" fmla="*/ 1172147 w 1172241"/>
                <a:gd name="connsiteY15" fmla="*/ 411861 h 1931670"/>
                <a:gd name="connsiteX16" fmla="*/ 1096994 w 1172241"/>
                <a:gd name="connsiteY16" fmla="*/ 427292 h 1931670"/>
                <a:gd name="connsiteX17" fmla="*/ 995458 w 1172241"/>
                <a:gd name="connsiteY17" fmla="*/ 527399 h 1931670"/>
                <a:gd name="connsiteX18" fmla="*/ 995077 w 1172241"/>
                <a:gd name="connsiteY18" fmla="*/ 529304 h 1931670"/>
                <a:gd name="connsiteX19" fmla="*/ 953834 w 1172241"/>
                <a:gd name="connsiteY19" fmla="*/ 965930 h 1931670"/>
                <a:gd name="connsiteX20" fmla="*/ 995077 w 1172241"/>
                <a:gd name="connsiteY20" fmla="*/ 1402556 h 1931670"/>
                <a:gd name="connsiteX21" fmla="*/ 1096613 w 1172241"/>
                <a:gd name="connsiteY21" fmla="*/ 1504379 h 1931670"/>
                <a:gd name="connsiteX22" fmla="*/ 1172242 w 1172241"/>
                <a:gd name="connsiteY22" fmla="*/ 1519809 h 1931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72241" h="1931670">
                  <a:moveTo>
                    <a:pt x="1172242" y="1519809"/>
                  </a:moveTo>
                  <a:lnTo>
                    <a:pt x="1169861" y="1533906"/>
                  </a:lnTo>
                  <a:lnTo>
                    <a:pt x="1169194" y="1537621"/>
                  </a:lnTo>
                  <a:cubicBezTo>
                    <a:pt x="1161002" y="1590961"/>
                    <a:pt x="1151763" y="1639253"/>
                    <a:pt x="1141762" y="1681258"/>
                  </a:cubicBezTo>
                  <a:cubicBezTo>
                    <a:pt x="1121855" y="1776698"/>
                    <a:pt x="1066229" y="1840135"/>
                    <a:pt x="958977" y="1864043"/>
                  </a:cubicBezTo>
                  <a:cubicBezTo>
                    <a:pt x="784098" y="1907762"/>
                    <a:pt x="525780" y="1931670"/>
                    <a:pt x="243650" y="1931670"/>
                  </a:cubicBezTo>
                  <a:cubicBezTo>
                    <a:pt x="173069" y="1931670"/>
                    <a:pt x="104013" y="1930146"/>
                    <a:pt x="37338" y="1927289"/>
                  </a:cubicBezTo>
                  <a:lnTo>
                    <a:pt x="0" y="1925193"/>
                  </a:lnTo>
                  <a:lnTo>
                    <a:pt x="0" y="6477"/>
                  </a:lnTo>
                  <a:lnTo>
                    <a:pt x="37433" y="4382"/>
                  </a:lnTo>
                  <a:cubicBezTo>
                    <a:pt x="104013" y="1524"/>
                    <a:pt x="173069" y="0"/>
                    <a:pt x="243650" y="0"/>
                  </a:cubicBezTo>
                  <a:cubicBezTo>
                    <a:pt x="525685" y="0"/>
                    <a:pt x="784098" y="23908"/>
                    <a:pt x="958977" y="67628"/>
                  </a:cubicBezTo>
                  <a:cubicBezTo>
                    <a:pt x="1066229" y="91440"/>
                    <a:pt x="1121855" y="155067"/>
                    <a:pt x="1141762" y="250412"/>
                  </a:cubicBezTo>
                  <a:cubicBezTo>
                    <a:pt x="1151954" y="293275"/>
                    <a:pt x="1161383" y="342710"/>
                    <a:pt x="1169765" y="397383"/>
                  </a:cubicBezTo>
                  <a:lnTo>
                    <a:pt x="1169765" y="397764"/>
                  </a:lnTo>
                  <a:cubicBezTo>
                    <a:pt x="1169765" y="397764"/>
                    <a:pt x="1172147" y="411861"/>
                    <a:pt x="1172147" y="411861"/>
                  </a:cubicBezTo>
                  <a:cubicBezTo>
                    <a:pt x="1144619" y="416433"/>
                    <a:pt x="1119283" y="421672"/>
                    <a:pt x="1096994" y="427292"/>
                  </a:cubicBezTo>
                  <a:cubicBezTo>
                    <a:pt x="1039559" y="440055"/>
                    <a:pt x="1007459" y="471869"/>
                    <a:pt x="995458" y="527399"/>
                  </a:cubicBezTo>
                  <a:lnTo>
                    <a:pt x="995077" y="529304"/>
                  </a:lnTo>
                  <a:cubicBezTo>
                    <a:pt x="969645" y="635984"/>
                    <a:pt x="953834" y="803338"/>
                    <a:pt x="953834" y="965930"/>
                  </a:cubicBezTo>
                  <a:cubicBezTo>
                    <a:pt x="953834" y="1128522"/>
                    <a:pt x="969645" y="1295876"/>
                    <a:pt x="995077" y="1402556"/>
                  </a:cubicBezTo>
                  <a:cubicBezTo>
                    <a:pt x="1006888" y="1459325"/>
                    <a:pt x="1039082" y="1491520"/>
                    <a:pt x="1096613" y="1504379"/>
                  </a:cubicBezTo>
                  <a:cubicBezTo>
                    <a:pt x="1118807" y="1509903"/>
                    <a:pt x="1143476" y="1514951"/>
                    <a:pt x="1172242" y="1519809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4" name="Forma Livre: Forma 13">
              <a:extLst>
                <a:ext uri="{FF2B5EF4-FFF2-40B4-BE49-F238E27FC236}">
                  <a16:creationId xmlns:a16="http://schemas.microsoft.com/office/drawing/2014/main" id="{8F48D9BB-21AD-5061-4A04-B9DE14BC56D4}"/>
                </a:ext>
              </a:extLst>
            </p:cNvPr>
            <p:cNvSpPr/>
            <p:nvPr/>
          </p:nvSpPr>
          <p:spPr>
            <a:xfrm>
              <a:off x="7511418" y="690255"/>
              <a:ext cx="957357" cy="1188720"/>
            </a:xfrm>
            <a:custGeom>
              <a:avLst/>
              <a:gdLst>
                <a:gd name="connsiteX0" fmla="*/ 915829 w 957357"/>
                <a:gd name="connsiteY0" fmla="*/ 154115 h 1188720"/>
                <a:gd name="connsiteX1" fmla="*/ 803434 w 957357"/>
                <a:gd name="connsiteY1" fmla="*/ 41624 h 1188720"/>
                <a:gd name="connsiteX2" fmla="*/ 363569 w 957357"/>
                <a:gd name="connsiteY2" fmla="*/ 0 h 1188720"/>
                <a:gd name="connsiteX3" fmla="*/ 0 w 957357"/>
                <a:gd name="connsiteY3" fmla="*/ 25908 h 1188720"/>
                <a:gd name="connsiteX4" fmla="*/ 2572 w 957357"/>
                <a:gd name="connsiteY4" fmla="*/ 42577 h 1188720"/>
                <a:gd name="connsiteX5" fmla="*/ 363569 w 957357"/>
                <a:gd name="connsiteY5" fmla="*/ 16859 h 1188720"/>
                <a:gd name="connsiteX6" fmla="*/ 799433 w 957357"/>
                <a:gd name="connsiteY6" fmla="*/ 57912 h 1188720"/>
                <a:gd name="connsiteX7" fmla="*/ 799909 w 957357"/>
                <a:gd name="connsiteY7" fmla="*/ 57912 h 1188720"/>
                <a:gd name="connsiteX8" fmla="*/ 899541 w 957357"/>
                <a:gd name="connsiteY8" fmla="*/ 157544 h 1188720"/>
                <a:gd name="connsiteX9" fmla="*/ 899541 w 957357"/>
                <a:gd name="connsiteY9" fmla="*/ 158020 h 1188720"/>
                <a:gd name="connsiteX10" fmla="*/ 940689 w 957357"/>
                <a:gd name="connsiteY10" fmla="*/ 594455 h 1188720"/>
                <a:gd name="connsiteX11" fmla="*/ 899636 w 957357"/>
                <a:gd name="connsiteY11" fmla="*/ 1030796 h 1188720"/>
                <a:gd name="connsiteX12" fmla="*/ 899636 w 957357"/>
                <a:gd name="connsiteY12" fmla="*/ 1031272 h 1188720"/>
                <a:gd name="connsiteX13" fmla="*/ 799909 w 957357"/>
                <a:gd name="connsiteY13" fmla="*/ 1130903 h 1188720"/>
                <a:gd name="connsiteX14" fmla="*/ 799433 w 957357"/>
                <a:gd name="connsiteY14" fmla="*/ 1130903 h 1188720"/>
                <a:gd name="connsiteX15" fmla="*/ 363569 w 957357"/>
                <a:gd name="connsiteY15" fmla="*/ 1172051 h 1188720"/>
                <a:gd name="connsiteX16" fmla="*/ 2477 w 957357"/>
                <a:gd name="connsiteY16" fmla="*/ 1146334 h 1188720"/>
                <a:gd name="connsiteX17" fmla="*/ 0 w 957357"/>
                <a:gd name="connsiteY17" fmla="*/ 1162812 h 1188720"/>
                <a:gd name="connsiteX18" fmla="*/ 363569 w 957357"/>
                <a:gd name="connsiteY18" fmla="*/ 1188720 h 1188720"/>
                <a:gd name="connsiteX19" fmla="*/ 803434 w 957357"/>
                <a:gd name="connsiteY19" fmla="*/ 1147096 h 1188720"/>
                <a:gd name="connsiteX20" fmla="*/ 915829 w 957357"/>
                <a:gd name="connsiteY20" fmla="*/ 1034605 h 1188720"/>
                <a:gd name="connsiteX21" fmla="*/ 957358 w 957357"/>
                <a:gd name="connsiteY21" fmla="*/ 594360 h 1188720"/>
                <a:gd name="connsiteX22" fmla="*/ 915829 w 957357"/>
                <a:gd name="connsiteY22" fmla="*/ 154115 h 1188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57357" h="1188720">
                  <a:moveTo>
                    <a:pt x="915829" y="154115"/>
                  </a:moveTo>
                  <a:cubicBezTo>
                    <a:pt x="903542" y="95441"/>
                    <a:pt x="869347" y="56198"/>
                    <a:pt x="803434" y="41624"/>
                  </a:cubicBezTo>
                  <a:cubicBezTo>
                    <a:pt x="695992" y="14669"/>
                    <a:pt x="537020" y="0"/>
                    <a:pt x="363569" y="0"/>
                  </a:cubicBezTo>
                  <a:cubicBezTo>
                    <a:pt x="227457" y="0"/>
                    <a:pt x="100298" y="9049"/>
                    <a:pt x="0" y="25908"/>
                  </a:cubicBezTo>
                  <a:cubicBezTo>
                    <a:pt x="857" y="31432"/>
                    <a:pt x="1715" y="36957"/>
                    <a:pt x="2572" y="42577"/>
                  </a:cubicBezTo>
                  <a:cubicBezTo>
                    <a:pt x="101346" y="26003"/>
                    <a:pt x="228124" y="16859"/>
                    <a:pt x="363569" y="16859"/>
                  </a:cubicBezTo>
                  <a:cubicBezTo>
                    <a:pt x="536353" y="16859"/>
                    <a:pt x="695134" y="31718"/>
                    <a:pt x="799433" y="57912"/>
                  </a:cubicBezTo>
                  <a:lnTo>
                    <a:pt x="799909" y="57912"/>
                  </a:lnTo>
                  <a:cubicBezTo>
                    <a:pt x="856393" y="70580"/>
                    <a:pt x="887921" y="102108"/>
                    <a:pt x="899541" y="157544"/>
                  </a:cubicBezTo>
                  <a:lnTo>
                    <a:pt x="899541" y="158020"/>
                  </a:lnTo>
                  <a:cubicBezTo>
                    <a:pt x="924973" y="264509"/>
                    <a:pt x="940689" y="431768"/>
                    <a:pt x="940689" y="594455"/>
                  </a:cubicBezTo>
                  <a:cubicBezTo>
                    <a:pt x="940689" y="757142"/>
                    <a:pt x="924973" y="924306"/>
                    <a:pt x="899636" y="1030796"/>
                  </a:cubicBezTo>
                  <a:lnTo>
                    <a:pt x="899636" y="1031272"/>
                  </a:lnTo>
                  <a:cubicBezTo>
                    <a:pt x="888016" y="1086707"/>
                    <a:pt x="856393" y="1118330"/>
                    <a:pt x="799909" y="1130903"/>
                  </a:cubicBezTo>
                  <a:lnTo>
                    <a:pt x="799433" y="1130903"/>
                  </a:lnTo>
                  <a:cubicBezTo>
                    <a:pt x="695134" y="1157097"/>
                    <a:pt x="536353" y="1172051"/>
                    <a:pt x="363569" y="1172051"/>
                  </a:cubicBezTo>
                  <a:cubicBezTo>
                    <a:pt x="228124" y="1172051"/>
                    <a:pt x="101251" y="1162812"/>
                    <a:pt x="2477" y="1146334"/>
                  </a:cubicBezTo>
                  <a:cubicBezTo>
                    <a:pt x="1715" y="1151858"/>
                    <a:pt x="857" y="1157383"/>
                    <a:pt x="0" y="1162812"/>
                  </a:cubicBezTo>
                  <a:cubicBezTo>
                    <a:pt x="100394" y="1179671"/>
                    <a:pt x="227552" y="1188720"/>
                    <a:pt x="363569" y="1188720"/>
                  </a:cubicBezTo>
                  <a:cubicBezTo>
                    <a:pt x="537020" y="1188720"/>
                    <a:pt x="695992" y="1174052"/>
                    <a:pt x="803434" y="1147096"/>
                  </a:cubicBezTo>
                  <a:cubicBezTo>
                    <a:pt x="869442" y="1132427"/>
                    <a:pt x="903637" y="1093280"/>
                    <a:pt x="915829" y="1034605"/>
                  </a:cubicBezTo>
                  <a:cubicBezTo>
                    <a:pt x="940213" y="931831"/>
                    <a:pt x="957358" y="767906"/>
                    <a:pt x="957358" y="594360"/>
                  </a:cubicBezTo>
                  <a:cubicBezTo>
                    <a:pt x="957358" y="420815"/>
                    <a:pt x="940403" y="256794"/>
                    <a:pt x="915829" y="154115"/>
                  </a:cubicBezTo>
                  <a:close/>
                </a:path>
              </a:pathLst>
            </a:custGeom>
            <a:solidFill>
              <a:srgbClr val="FF62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5" name="Forma Livre: Forma 14">
              <a:extLst>
                <a:ext uri="{FF2B5EF4-FFF2-40B4-BE49-F238E27FC236}">
                  <a16:creationId xmlns:a16="http://schemas.microsoft.com/office/drawing/2014/main" id="{48C7B1DA-4582-38FB-58B8-8EF69D1D8B8D}"/>
                </a:ext>
              </a:extLst>
            </p:cNvPr>
            <p:cNvSpPr/>
            <p:nvPr/>
          </p:nvSpPr>
          <p:spPr>
            <a:xfrm>
              <a:off x="7512846" y="719592"/>
              <a:ext cx="14001" cy="7524"/>
            </a:xfrm>
            <a:custGeom>
              <a:avLst/>
              <a:gdLst>
                <a:gd name="connsiteX0" fmla="*/ 286 w 14001"/>
                <a:gd name="connsiteY0" fmla="*/ 7525 h 7524"/>
                <a:gd name="connsiteX1" fmla="*/ 0 w 14001"/>
                <a:gd name="connsiteY1" fmla="*/ 5810 h 7524"/>
                <a:gd name="connsiteX2" fmla="*/ 14002 w 14001"/>
                <a:gd name="connsiteY2" fmla="*/ 0 h 7524"/>
                <a:gd name="connsiteX3" fmla="*/ 286 w 14001"/>
                <a:gd name="connsiteY3" fmla="*/ 7525 h 7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01" h="7524">
                  <a:moveTo>
                    <a:pt x="286" y="7525"/>
                  </a:moveTo>
                  <a:lnTo>
                    <a:pt x="0" y="5810"/>
                  </a:lnTo>
                  <a:cubicBezTo>
                    <a:pt x="4667" y="3810"/>
                    <a:pt x="9335" y="1905"/>
                    <a:pt x="14002" y="0"/>
                  </a:cubicBezTo>
                  <a:cubicBezTo>
                    <a:pt x="9525" y="2191"/>
                    <a:pt x="4953" y="4667"/>
                    <a:pt x="286" y="7525"/>
                  </a:cubicBezTo>
                  <a:close/>
                </a:path>
              </a:pathLst>
            </a:custGeom>
            <a:solidFill>
              <a:srgbClr val="FF62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6" name="Forma Livre: Forma 15">
              <a:extLst>
                <a:ext uri="{FF2B5EF4-FFF2-40B4-BE49-F238E27FC236}">
                  <a16:creationId xmlns:a16="http://schemas.microsoft.com/office/drawing/2014/main" id="{21E4BB86-E46F-9DDA-2CE1-D9D47422D275}"/>
                </a:ext>
              </a:extLst>
            </p:cNvPr>
            <p:cNvSpPr/>
            <p:nvPr/>
          </p:nvSpPr>
          <p:spPr>
            <a:xfrm>
              <a:off x="7527325" y="710352"/>
              <a:ext cx="22193" cy="9048"/>
            </a:xfrm>
            <a:custGeom>
              <a:avLst/>
              <a:gdLst>
                <a:gd name="connsiteX0" fmla="*/ 22193 w 22193"/>
                <a:gd name="connsiteY0" fmla="*/ 0 h 9048"/>
                <a:gd name="connsiteX1" fmla="*/ 0 w 22193"/>
                <a:gd name="connsiteY1" fmla="*/ 9049 h 9048"/>
                <a:gd name="connsiteX2" fmla="*/ 22193 w 22193"/>
                <a:gd name="connsiteY2" fmla="*/ 0 h 9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193" h="9048">
                  <a:moveTo>
                    <a:pt x="22193" y="0"/>
                  </a:moveTo>
                  <a:cubicBezTo>
                    <a:pt x="14764" y="3048"/>
                    <a:pt x="7429" y="6001"/>
                    <a:pt x="0" y="9049"/>
                  </a:cubicBezTo>
                  <a:cubicBezTo>
                    <a:pt x="8001" y="5239"/>
                    <a:pt x="15526" y="2286"/>
                    <a:pt x="22193" y="0"/>
                  </a:cubicBezTo>
                  <a:close/>
                </a:path>
              </a:pathLst>
            </a:custGeom>
            <a:solidFill>
              <a:srgbClr val="FF62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7" name="Forma Livre: Forma 16">
              <a:extLst>
                <a:ext uri="{FF2B5EF4-FFF2-40B4-BE49-F238E27FC236}">
                  <a16:creationId xmlns:a16="http://schemas.microsoft.com/office/drawing/2014/main" id="{CFC4DBEF-5407-A8EC-204E-D895E9973B02}"/>
                </a:ext>
              </a:extLst>
            </p:cNvPr>
            <p:cNvSpPr/>
            <p:nvPr/>
          </p:nvSpPr>
          <p:spPr>
            <a:xfrm>
              <a:off x="7281294" y="716543"/>
              <a:ext cx="269652" cy="1136141"/>
            </a:xfrm>
            <a:custGeom>
              <a:avLst/>
              <a:gdLst>
                <a:gd name="connsiteX0" fmla="*/ 41529 w 269652"/>
                <a:gd name="connsiteY0" fmla="*/ 128207 h 1136141"/>
                <a:gd name="connsiteX1" fmla="*/ 0 w 269652"/>
                <a:gd name="connsiteY1" fmla="*/ 568166 h 1136141"/>
                <a:gd name="connsiteX2" fmla="*/ 41529 w 269652"/>
                <a:gd name="connsiteY2" fmla="*/ 1008126 h 1136141"/>
                <a:gd name="connsiteX3" fmla="*/ 153829 w 269652"/>
                <a:gd name="connsiteY3" fmla="*/ 1120521 h 1136141"/>
                <a:gd name="connsiteX4" fmla="*/ 230219 w 269652"/>
                <a:gd name="connsiteY4" fmla="*/ 1136142 h 1136141"/>
                <a:gd name="connsiteX5" fmla="*/ 269653 w 269652"/>
                <a:gd name="connsiteY5" fmla="*/ 568071 h 1136141"/>
                <a:gd name="connsiteX6" fmla="*/ 230219 w 269652"/>
                <a:gd name="connsiteY6" fmla="*/ 0 h 1136141"/>
                <a:gd name="connsiteX7" fmla="*/ 153829 w 269652"/>
                <a:gd name="connsiteY7" fmla="*/ 15716 h 1136141"/>
                <a:gd name="connsiteX8" fmla="*/ 41529 w 269652"/>
                <a:gd name="connsiteY8" fmla="*/ 128111 h 1136141"/>
                <a:gd name="connsiteX9" fmla="*/ 41529 w 269652"/>
                <a:gd name="connsiteY9" fmla="*/ 128111 h 1136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9652" h="1136141">
                  <a:moveTo>
                    <a:pt x="41529" y="128207"/>
                  </a:moveTo>
                  <a:cubicBezTo>
                    <a:pt x="17050" y="230886"/>
                    <a:pt x="0" y="394716"/>
                    <a:pt x="0" y="568166"/>
                  </a:cubicBezTo>
                  <a:cubicBezTo>
                    <a:pt x="0" y="741617"/>
                    <a:pt x="17145" y="905447"/>
                    <a:pt x="41529" y="1008126"/>
                  </a:cubicBezTo>
                  <a:cubicBezTo>
                    <a:pt x="53816" y="1066800"/>
                    <a:pt x="87916" y="1105948"/>
                    <a:pt x="153829" y="1120521"/>
                  </a:cubicBezTo>
                  <a:cubicBezTo>
                    <a:pt x="176975" y="1126331"/>
                    <a:pt x="202597" y="1131475"/>
                    <a:pt x="230219" y="1136142"/>
                  </a:cubicBezTo>
                  <a:cubicBezTo>
                    <a:pt x="254413" y="978408"/>
                    <a:pt x="269653" y="777526"/>
                    <a:pt x="269653" y="568071"/>
                  </a:cubicBezTo>
                  <a:cubicBezTo>
                    <a:pt x="269653" y="358616"/>
                    <a:pt x="254317" y="157734"/>
                    <a:pt x="230219" y="0"/>
                  </a:cubicBezTo>
                  <a:cubicBezTo>
                    <a:pt x="202597" y="4667"/>
                    <a:pt x="176975" y="9811"/>
                    <a:pt x="153829" y="15716"/>
                  </a:cubicBezTo>
                  <a:cubicBezTo>
                    <a:pt x="87821" y="30385"/>
                    <a:pt x="53626" y="69437"/>
                    <a:pt x="41529" y="128111"/>
                  </a:cubicBezTo>
                  <a:lnTo>
                    <a:pt x="41529" y="128111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</p:grpSp>
      <p:sp>
        <p:nvSpPr>
          <p:cNvPr id="9" name="Espaço Reservado para Texto 7">
            <a:extLst>
              <a:ext uri="{FF2B5EF4-FFF2-40B4-BE49-F238E27FC236}">
                <a16:creationId xmlns:a16="http://schemas.microsoft.com/office/drawing/2014/main" id="{80F6FD9A-CDB4-82B5-A892-5B7F058C828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167075" y="2089724"/>
            <a:ext cx="5909514" cy="208672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Font typeface="Arial" panose="020B0604020202020204" pitchFamily="34" charset="0"/>
              <a:buNone/>
              <a:defRPr lang="pt-BR" sz="5400" kern="1200" spc="0" dirty="0">
                <a:solidFill>
                  <a:schemeClr val="bg1"/>
                </a:solidFill>
                <a:latin typeface="Itau Display Pro XBold" panose="020B0803020204020204" pitchFamily="34" charset="0"/>
                <a:ea typeface="+mn-ea"/>
                <a:cs typeface="Itau Display Pro XBold" panose="020B0803020204020204" pitchFamily="34" charset="0"/>
              </a:defRPr>
            </a:lvl1pPr>
          </a:lstStyle>
          <a:p>
            <a:pPr lvl="0"/>
            <a:r>
              <a:rPr lang="pt-BR"/>
              <a:t>Modelo de subcapa para divisão de capítulo</a:t>
            </a:r>
          </a:p>
        </p:txBody>
      </p:sp>
      <p:sp>
        <p:nvSpPr>
          <p:cNvPr id="12" name="Espaço Reservado para Texto 7">
            <a:extLst>
              <a:ext uri="{FF2B5EF4-FFF2-40B4-BE49-F238E27FC236}">
                <a16:creationId xmlns:a16="http://schemas.microsoft.com/office/drawing/2014/main" id="{901C044A-96FC-1FA1-BEEF-F42B24363F2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67074" y="4413313"/>
            <a:ext cx="4881910" cy="38779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Font typeface="Arial" panose="020B0604020202020204" pitchFamily="34" charset="0"/>
              <a:buNone/>
              <a:defRPr lang="pt-BR" sz="2400" kern="1200" spc="0" dirty="0">
                <a:solidFill>
                  <a:schemeClr val="bg1"/>
                </a:solidFill>
                <a:latin typeface="Itau Display Pro Light" panose="020B0403020204020204" pitchFamily="34" charset="0"/>
                <a:ea typeface="+mn-ea"/>
                <a:cs typeface="Itau Display Pro Light" panose="020B0403020204020204" pitchFamily="34" charset="0"/>
              </a:defRPr>
            </a:lvl1pPr>
          </a:lstStyle>
          <a:p>
            <a:pPr lvl="0"/>
            <a:r>
              <a:rPr lang="pt-BR"/>
              <a:t>Exemplo de subtítulo de capítulo</a:t>
            </a:r>
          </a:p>
        </p:txBody>
      </p:sp>
    </p:spTree>
    <p:extLst>
      <p:ext uri="{BB962C8B-B14F-4D97-AF65-F5344CB8AC3E}">
        <p14:creationId xmlns:p14="http://schemas.microsoft.com/office/powerpoint/2010/main" val="2371659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BB0289-E2FE-8442-68C3-261850701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30ED4C0-F47C-D277-CA6F-7A799B8CDE3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7DC5EE60-4CD3-B168-7A7A-0F18B916C3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CD1F138D-B09A-AB3E-BA34-FC14B6657B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BD609-7743-496D-AA8D-C6C0CA004553}" type="datetimeFigureOut">
              <a:rPr lang="pt-BR" smtClean="0"/>
              <a:t>05/10/2025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7E27FB6-8674-422B-E566-E4D014A9B7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260ED746-4688-B8A0-D91F-5BD3686F6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65CC0-DEC5-424E-8327-36DD5B2386C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3620379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capa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FB8F6CA2-59F7-FF6C-4281-E233C89AA1F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55CAD91F-8A69-5D4E-C863-7C03342C1BAC}"/>
              </a:ext>
            </a:extLst>
          </p:cNvPr>
          <p:cNvGrpSpPr/>
          <p:nvPr userDrawn="1"/>
        </p:nvGrpSpPr>
        <p:grpSpPr>
          <a:xfrm rot="5400000" flipH="1">
            <a:off x="1479818" y="2802624"/>
            <a:ext cx="1706878" cy="1252754"/>
            <a:chOff x="7537439" y="4288162"/>
            <a:chExt cx="3501402" cy="2569837"/>
          </a:xfrm>
        </p:grpSpPr>
        <p:sp>
          <p:nvSpPr>
            <p:cNvPr id="13" name="Forma Livre: Forma 12">
              <a:extLst>
                <a:ext uri="{FF2B5EF4-FFF2-40B4-BE49-F238E27FC236}">
                  <a16:creationId xmlns:a16="http://schemas.microsoft.com/office/drawing/2014/main" id="{02F27F71-942C-03DD-346D-449AC630B1B0}"/>
                </a:ext>
              </a:extLst>
            </p:cNvPr>
            <p:cNvSpPr/>
            <p:nvPr/>
          </p:nvSpPr>
          <p:spPr>
            <a:xfrm flipV="1">
              <a:off x="7537439" y="4288162"/>
              <a:ext cx="3501402" cy="1111462"/>
            </a:xfrm>
            <a:custGeom>
              <a:avLst/>
              <a:gdLst>
                <a:gd name="connsiteX0" fmla="*/ 0 w 3501402"/>
                <a:gd name="connsiteY0" fmla="*/ 0 h 1111462"/>
                <a:gd name="connsiteX1" fmla="*/ 3501402 w 3501402"/>
                <a:gd name="connsiteY1" fmla="*/ 0 h 1111462"/>
                <a:gd name="connsiteX2" fmla="*/ 3495440 w 3501402"/>
                <a:gd name="connsiteY2" fmla="*/ 70690 h 1111462"/>
                <a:gd name="connsiteX3" fmla="*/ 3405727 w 3501402"/>
                <a:gd name="connsiteY3" fmla="*/ 650179 h 1111462"/>
                <a:gd name="connsiteX4" fmla="*/ 3068923 w 3501402"/>
                <a:gd name="connsiteY4" fmla="*/ 986983 h 1111462"/>
                <a:gd name="connsiteX5" fmla="*/ 1750701 w 3501402"/>
                <a:gd name="connsiteY5" fmla="*/ 1111462 h 1111462"/>
                <a:gd name="connsiteX6" fmla="*/ 432479 w 3501402"/>
                <a:gd name="connsiteY6" fmla="*/ 986983 h 1111462"/>
                <a:gd name="connsiteX7" fmla="*/ 95675 w 3501402"/>
                <a:gd name="connsiteY7" fmla="*/ 650179 h 1111462"/>
                <a:gd name="connsiteX8" fmla="*/ 5962 w 3501402"/>
                <a:gd name="connsiteY8" fmla="*/ 70690 h 1111462"/>
                <a:gd name="connsiteX9" fmla="*/ 0 w 3501402"/>
                <a:gd name="connsiteY9" fmla="*/ 0 h 1111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501402" h="1111462">
                  <a:moveTo>
                    <a:pt x="0" y="0"/>
                  </a:moveTo>
                  <a:lnTo>
                    <a:pt x="3501402" y="0"/>
                  </a:lnTo>
                  <a:lnTo>
                    <a:pt x="3495440" y="70690"/>
                  </a:lnTo>
                  <a:cubicBezTo>
                    <a:pt x="3473478" y="296796"/>
                    <a:pt x="3442359" y="496361"/>
                    <a:pt x="3405727" y="650179"/>
                  </a:cubicBezTo>
                  <a:cubicBezTo>
                    <a:pt x="3369095" y="825873"/>
                    <a:pt x="3266666" y="943059"/>
                    <a:pt x="3068923" y="986983"/>
                  </a:cubicBezTo>
                  <a:cubicBezTo>
                    <a:pt x="2746703" y="1067538"/>
                    <a:pt x="2270663" y="1111462"/>
                    <a:pt x="1750701" y="1111462"/>
                  </a:cubicBezTo>
                  <a:cubicBezTo>
                    <a:pt x="1230739" y="1111462"/>
                    <a:pt x="754699" y="1067538"/>
                    <a:pt x="432479" y="986983"/>
                  </a:cubicBezTo>
                  <a:cubicBezTo>
                    <a:pt x="234737" y="943059"/>
                    <a:pt x="132307" y="825873"/>
                    <a:pt x="95675" y="650179"/>
                  </a:cubicBezTo>
                  <a:cubicBezTo>
                    <a:pt x="59043" y="496361"/>
                    <a:pt x="27923" y="296796"/>
                    <a:pt x="5962" y="7069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/>
            </a:p>
          </p:txBody>
        </p:sp>
        <p:sp>
          <p:nvSpPr>
            <p:cNvPr id="14" name="Forma Livre: Forma 13">
              <a:extLst>
                <a:ext uri="{FF2B5EF4-FFF2-40B4-BE49-F238E27FC236}">
                  <a16:creationId xmlns:a16="http://schemas.microsoft.com/office/drawing/2014/main" id="{206B15AB-77EF-439D-C742-8698A498AFAC}"/>
                </a:ext>
              </a:extLst>
            </p:cNvPr>
            <p:cNvSpPr/>
            <p:nvPr/>
          </p:nvSpPr>
          <p:spPr>
            <a:xfrm rot="10800000">
              <a:off x="7537439" y="5746537"/>
              <a:ext cx="3501402" cy="1111462"/>
            </a:xfrm>
            <a:custGeom>
              <a:avLst/>
              <a:gdLst>
                <a:gd name="connsiteX0" fmla="*/ 0 w 3501402"/>
                <a:gd name="connsiteY0" fmla="*/ 0 h 1111462"/>
                <a:gd name="connsiteX1" fmla="*/ 3501402 w 3501402"/>
                <a:gd name="connsiteY1" fmla="*/ 0 h 1111462"/>
                <a:gd name="connsiteX2" fmla="*/ 3495440 w 3501402"/>
                <a:gd name="connsiteY2" fmla="*/ 70690 h 1111462"/>
                <a:gd name="connsiteX3" fmla="*/ 3405727 w 3501402"/>
                <a:gd name="connsiteY3" fmla="*/ 650179 h 1111462"/>
                <a:gd name="connsiteX4" fmla="*/ 3068923 w 3501402"/>
                <a:gd name="connsiteY4" fmla="*/ 986983 h 1111462"/>
                <a:gd name="connsiteX5" fmla="*/ 1750701 w 3501402"/>
                <a:gd name="connsiteY5" fmla="*/ 1111462 h 1111462"/>
                <a:gd name="connsiteX6" fmla="*/ 432479 w 3501402"/>
                <a:gd name="connsiteY6" fmla="*/ 986983 h 1111462"/>
                <a:gd name="connsiteX7" fmla="*/ 95675 w 3501402"/>
                <a:gd name="connsiteY7" fmla="*/ 650179 h 1111462"/>
                <a:gd name="connsiteX8" fmla="*/ 5962 w 3501402"/>
                <a:gd name="connsiteY8" fmla="*/ 70690 h 1111462"/>
                <a:gd name="connsiteX9" fmla="*/ 0 w 3501402"/>
                <a:gd name="connsiteY9" fmla="*/ 0 h 1111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501402" h="1111462">
                  <a:moveTo>
                    <a:pt x="0" y="0"/>
                  </a:moveTo>
                  <a:lnTo>
                    <a:pt x="3501402" y="0"/>
                  </a:lnTo>
                  <a:lnTo>
                    <a:pt x="3495440" y="70690"/>
                  </a:lnTo>
                  <a:cubicBezTo>
                    <a:pt x="3473478" y="296796"/>
                    <a:pt x="3442359" y="496361"/>
                    <a:pt x="3405727" y="650179"/>
                  </a:cubicBezTo>
                  <a:cubicBezTo>
                    <a:pt x="3369095" y="825873"/>
                    <a:pt x="3266666" y="943059"/>
                    <a:pt x="3068923" y="986983"/>
                  </a:cubicBezTo>
                  <a:cubicBezTo>
                    <a:pt x="2746703" y="1067538"/>
                    <a:pt x="2270663" y="1111462"/>
                    <a:pt x="1750701" y="1111462"/>
                  </a:cubicBezTo>
                  <a:cubicBezTo>
                    <a:pt x="1230739" y="1111462"/>
                    <a:pt x="754699" y="1067538"/>
                    <a:pt x="432479" y="986983"/>
                  </a:cubicBezTo>
                  <a:cubicBezTo>
                    <a:pt x="234737" y="943059"/>
                    <a:pt x="132307" y="825873"/>
                    <a:pt x="95675" y="650179"/>
                  </a:cubicBezTo>
                  <a:cubicBezTo>
                    <a:pt x="59043" y="496361"/>
                    <a:pt x="27923" y="296796"/>
                    <a:pt x="5962" y="7069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/>
            </a:p>
          </p:txBody>
        </p:sp>
      </p:grpSp>
      <p:sp>
        <p:nvSpPr>
          <p:cNvPr id="15" name="Espaço Reservado para Texto 7">
            <a:extLst>
              <a:ext uri="{FF2B5EF4-FFF2-40B4-BE49-F238E27FC236}">
                <a16:creationId xmlns:a16="http://schemas.microsoft.com/office/drawing/2014/main" id="{6E27A227-F2B7-FE45-832B-C79CF66A4C7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167075" y="2089724"/>
            <a:ext cx="5909514" cy="208672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Font typeface="Arial" panose="020B0604020202020204" pitchFamily="34" charset="0"/>
              <a:buNone/>
              <a:defRPr lang="pt-BR" sz="5400" kern="1200" spc="0" dirty="0">
                <a:solidFill>
                  <a:schemeClr val="tx2"/>
                </a:solidFill>
                <a:latin typeface="Itau Display Pro XBold" panose="020B0803020204020204" pitchFamily="34" charset="0"/>
                <a:ea typeface="+mn-ea"/>
                <a:cs typeface="Itau Display Pro XBold" panose="020B0803020204020204" pitchFamily="34" charset="0"/>
              </a:defRPr>
            </a:lvl1pPr>
          </a:lstStyle>
          <a:p>
            <a:pPr lvl="0"/>
            <a:r>
              <a:rPr lang="pt-BR"/>
              <a:t>Modelo de subcapa para divisão de capítulo</a:t>
            </a:r>
          </a:p>
        </p:txBody>
      </p:sp>
      <p:sp>
        <p:nvSpPr>
          <p:cNvPr id="16" name="Espaço Reservado para Texto 7">
            <a:extLst>
              <a:ext uri="{FF2B5EF4-FFF2-40B4-BE49-F238E27FC236}">
                <a16:creationId xmlns:a16="http://schemas.microsoft.com/office/drawing/2014/main" id="{B111305A-CDD0-1E7F-130A-B9255791042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67074" y="4413313"/>
            <a:ext cx="4881910" cy="38779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Font typeface="Arial" panose="020B0604020202020204" pitchFamily="34" charset="0"/>
              <a:buNone/>
              <a:defRPr lang="pt-BR" sz="2400" kern="1200" spc="0" dirty="0">
                <a:solidFill>
                  <a:schemeClr val="tx2"/>
                </a:solidFill>
                <a:latin typeface="Itau Display Pro Light" panose="020B0403020204020204" pitchFamily="34" charset="0"/>
                <a:ea typeface="+mn-ea"/>
                <a:cs typeface="Itau Display Pro Light" panose="020B0403020204020204" pitchFamily="34" charset="0"/>
              </a:defRPr>
            </a:lvl1pPr>
          </a:lstStyle>
          <a:p>
            <a:pPr lvl="0"/>
            <a:r>
              <a:rPr lang="pt-BR"/>
              <a:t>Exemplo de subtítulo de capítulo</a:t>
            </a:r>
          </a:p>
        </p:txBody>
      </p:sp>
    </p:spTree>
    <p:extLst>
      <p:ext uri="{BB962C8B-B14F-4D97-AF65-F5344CB8AC3E}">
        <p14:creationId xmlns:p14="http://schemas.microsoft.com/office/powerpoint/2010/main" val="1725975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capa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FB8F6CA2-59F7-FF6C-4281-E233C89AA1F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55CAD91F-8A69-5D4E-C863-7C03342C1BAC}"/>
              </a:ext>
            </a:extLst>
          </p:cNvPr>
          <p:cNvGrpSpPr/>
          <p:nvPr userDrawn="1"/>
        </p:nvGrpSpPr>
        <p:grpSpPr>
          <a:xfrm rot="5400000" flipH="1">
            <a:off x="1479818" y="2802624"/>
            <a:ext cx="1706878" cy="1252754"/>
            <a:chOff x="7537439" y="4288162"/>
            <a:chExt cx="3501402" cy="2569837"/>
          </a:xfrm>
        </p:grpSpPr>
        <p:sp>
          <p:nvSpPr>
            <p:cNvPr id="13" name="Forma Livre: Forma 12">
              <a:extLst>
                <a:ext uri="{FF2B5EF4-FFF2-40B4-BE49-F238E27FC236}">
                  <a16:creationId xmlns:a16="http://schemas.microsoft.com/office/drawing/2014/main" id="{02F27F71-942C-03DD-346D-449AC630B1B0}"/>
                </a:ext>
              </a:extLst>
            </p:cNvPr>
            <p:cNvSpPr/>
            <p:nvPr/>
          </p:nvSpPr>
          <p:spPr>
            <a:xfrm flipV="1">
              <a:off x="7537439" y="4288162"/>
              <a:ext cx="3501402" cy="1111462"/>
            </a:xfrm>
            <a:custGeom>
              <a:avLst/>
              <a:gdLst>
                <a:gd name="connsiteX0" fmla="*/ 0 w 3501402"/>
                <a:gd name="connsiteY0" fmla="*/ 0 h 1111462"/>
                <a:gd name="connsiteX1" fmla="*/ 3501402 w 3501402"/>
                <a:gd name="connsiteY1" fmla="*/ 0 h 1111462"/>
                <a:gd name="connsiteX2" fmla="*/ 3495440 w 3501402"/>
                <a:gd name="connsiteY2" fmla="*/ 70690 h 1111462"/>
                <a:gd name="connsiteX3" fmla="*/ 3405727 w 3501402"/>
                <a:gd name="connsiteY3" fmla="*/ 650179 h 1111462"/>
                <a:gd name="connsiteX4" fmla="*/ 3068923 w 3501402"/>
                <a:gd name="connsiteY4" fmla="*/ 986983 h 1111462"/>
                <a:gd name="connsiteX5" fmla="*/ 1750701 w 3501402"/>
                <a:gd name="connsiteY5" fmla="*/ 1111462 h 1111462"/>
                <a:gd name="connsiteX6" fmla="*/ 432479 w 3501402"/>
                <a:gd name="connsiteY6" fmla="*/ 986983 h 1111462"/>
                <a:gd name="connsiteX7" fmla="*/ 95675 w 3501402"/>
                <a:gd name="connsiteY7" fmla="*/ 650179 h 1111462"/>
                <a:gd name="connsiteX8" fmla="*/ 5962 w 3501402"/>
                <a:gd name="connsiteY8" fmla="*/ 70690 h 1111462"/>
                <a:gd name="connsiteX9" fmla="*/ 0 w 3501402"/>
                <a:gd name="connsiteY9" fmla="*/ 0 h 1111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501402" h="1111462">
                  <a:moveTo>
                    <a:pt x="0" y="0"/>
                  </a:moveTo>
                  <a:lnTo>
                    <a:pt x="3501402" y="0"/>
                  </a:lnTo>
                  <a:lnTo>
                    <a:pt x="3495440" y="70690"/>
                  </a:lnTo>
                  <a:cubicBezTo>
                    <a:pt x="3473478" y="296796"/>
                    <a:pt x="3442359" y="496361"/>
                    <a:pt x="3405727" y="650179"/>
                  </a:cubicBezTo>
                  <a:cubicBezTo>
                    <a:pt x="3369095" y="825873"/>
                    <a:pt x="3266666" y="943059"/>
                    <a:pt x="3068923" y="986983"/>
                  </a:cubicBezTo>
                  <a:cubicBezTo>
                    <a:pt x="2746703" y="1067538"/>
                    <a:pt x="2270663" y="1111462"/>
                    <a:pt x="1750701" y="1111462"/>
                  </a:cubicBezTo>
                  <a:cubicBezTo>
                    <a:pt x="1230739" y="1111462"/>
                    <a:pt x="754699" y="1067538"/>
                    <a:pt x="432479" y="986983"/>
                  </a:cubicBezTo>
                  <a:cubicBezTo>
                    <a:pt x="234737" y="943059"/>
                    <a:pt x="132307" y="825873"/>
                    <a:pt x="95675" y="650179"/>
                  </a:cubicBezTo>
                  <a:cubicBezTo>
                    <a:pt x="59043" y="496361"/>
                    <a:pt x="27923" y="296796"/>
                    <a:pt x="5962" y="7069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/>
            </a:p>
          </p:txBody>
        </p:sp>
        <p:sp>
          <p:nvSpPr>
            <p:cNvPr id="14" name="Forma Livre: Forma 13">
              <a:extLst>
                <a:ext uri="{FF2B5EF4-FFF2-40B4-BE49-F238E27FC236}">
                  <a16:creationId xmlns:a16="http://schemas.microsoft.com/office/drawing/2014/main" id="{206B15AB-77EF-439D-C742-8698A498AFAC}"/>
                </a:ext>
              </a:extLst>
            </p:cNvPr>
            <p:cNvSpPr/>
            <p:nvPr/>
          </p:nvSpPr>
          <p:spPr>
            <a:xfrm rot="10800000">
              <a:off x="7537439" y="5746537"/>
              <a:ext cx="3501402" cy="1111462"/>
            </a:xfrm>
            <a:custGeom>
              <a:avLst/>
              <a:gdLst>
                <a:gd name="connsiteX0" fmla="*/ 0 w 3501402"/>
                <a:gd name="connsiteY0" fmla="*/ 0 h 1111462"/>
                <a:gd name="connsiteX1" fmla="*/ 3501402 w 3501402"/>
                <a:gd name="connsiteY1" fmla="*/ 0 h 1111462"/>
                <a:gd name="connsiteX2" fmla="*/ 3495440 w 3501402"/>
                <a:gd name="connsiteY2" fmla="*/ 70690 h 1111462"/>
                <a:gd name="connsiteX3" fmla="*/ 3405727 w 3501402"/>
                <a:gd name="connsiteY3" fmla="*/ 650179 h 1111462"/>
                <a:gd name="connsiteX4" fmla="*/ 3068923 w 3501402"/>
                <a:gd name="connsiteY4" fmla="*/ 986983 h 1111462"/>
                <a:gd name="connsiteX5" fmla="*/ 1750701 w 3501402"/>
                <a:gd name="connsiteY5" fmla="*/ 1111462 h 1111462"/>
                <a:gd name="connsiteX6" fmla="*/ 432479 w 3501402"/>
                <a:gd name="connsiteY6" fmla="*/ 986983 h 1111462"/>
                <a:gd name="connsiteX7" fmla="*/ 95675 w 3501402"/>
                <a:gd name="connsiteY7" fmla="*/ 650179 h 1111462"/>
                <a:gd name="connsiteX8" fmla="*/ 5962 w 3501402"/>
                <a:gd name="connsiteY8" fmla="*/ 70690 h 1111462"/>
                <a:gd name="connsiteX9" fmla="*/ 0 w 3501402"/>
                <a:gd name="connsiteY9" fmla="*/ 0 h 1111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501402" h="1111462">
                  <a:moveTo>
                    <a:pt x="0" y="0"/>
                  </a:moveTo>
                  <a:lnTo>
                    <a:pt x="3501402" y="0"/>
                  </a:lnTo>
                  <a:lnTo>
                    <a:pt x="3495440" y="70690"/>
                  </a:lnTo>
                  <a:cubicBezTo>
                    <a:pt x="3473478" y="296796"/>
                    <a:pt x="3442359" y="496361"/>
                    <a:pt x="3405727" y="650179"/>
                  </a:cubicBezTo>
                  <a:cubicBezTo>
                    <a:pt x="3369095" y="825873"/>
                    <a:pt x="3266666" y="943059"/>
                    <a:pt x="3068923" y="986983"/>
                  </a:cubicBezTo>
                  <a:cubicBezTo>
                    <a:pt x="2746703" y="1067538"/>
                    <a:pt x="2270663" y="1111462"/>
                    <a:pt x="1750701" y="1111462"/>
                  </a:cubicBezTo>
                  <a:cubicBezTo>
                    <a:pt x="1230739" y="1111462"/>
                    <a:pt x="754699" y="1067538"/>
                    <a:pt x="432479" y="986983"/>
                  </a:cubicBezTo>
                  <a:cubicBezTo>
                    <a:pt x="234737" y="943059"/>
                    <a:pt x="132307" y="825873"/>
                    <a:pt x="95675" y="650179"/>
                  </a:cubicBezTo>
                  <a:cubicBezTo>
                    <a:pt x="59043" y="496361"/>
                    <a:pt x="27923" y="296796"/>
                    <a:pt x="5962" y="7069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/>
            </a:p>
          </p:txBody>
        </p:sp>
      </p:grpSp>
      <p:sp>
        <p:nvSpPr>
          <p:cNvPr id="15" name="Espaço Reservado para Texto 7">
            <a:extLst>
              <a:ext uri="{FF2B5EF4-FFF2-40B4-BE49-F238E27FC236}">
                <a16:creationId xmlns:a16="http://schemas.microsoft.com/office/drawing/2014/main" id="{6E27A227-F2B7-FE45-832B-C79CF66A4C7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167075" y="2089724"/>
            <a:ext cx="5909514" cy="208672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Font typeface="Arial" panose="020B0604020202020204" pitchFamily="34" charset="0"/>
              <a:buNone/>
              <a:defRPr lang="pt-BR" sz="5400" kern="1200" spc="0" dirty="0">
                <a:solidFill>
                  <a:schemeClr val="bg1"/>
                </a:solidFill>
                <a:latin typeface="Itau Display Pro XBold" panose="020B0803020204020204" pitchFamily="34" charset="0"/>
                <a:ea typeface="+mn-ea"/>
                <a:cs typeface="Itau Display Pro XBold" panose="020B0803020204020204" pitchFamily="34" charset="0"/>
              </a:defRPr>
            </a:lvl1pPr>
          </a:lstStyle>
          <a:p>
            <a:pPr lvl="0"/>
            <a:r>
              <a:rPr lang="pt-BR"/>
              <a:t>Modelo de subcapa para divisão de capítulo</a:t>
            </a:r>
          </a:p>
        </p:txBody>
      </p:sp>
      <p:sp>
        <p:nvSpPr>
          <p:cNvPr id="16" name="Espaço Reservado para Texto 7">
            <a:extLst>
              <a:ext uri="{FF2B5EF4-FFF2-40B4-BE49-F238E27FC236}">
                <a16:creationId xmlns:a16="http://schemas.microsoft.com/office/drawing/2014/main" id="{B111305A-CDD0-1E7F-130A-B9255791042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67074" y="4413313"/>
            <a:ext cx="4881910" cy="38779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Font typeface="Arial" panose="020B0604020202020204" pitchFamily="34" charset="0"/>
              <a:buNone/>
              <a:defRPr lang="pt-BR" sz="2400" kern="1200" spc="0" dirty="0">
                <a:solidFill>
                  <a:schemeClr val="bg1"/>
                </a:solidFill>
                <a:latin typeface="Itau Display Pro Light" panose="020B0403020204020204" pitchFamily="34" charset="0"/>
                <a:ea typeface="+mn-ea"/>
                <a:cs typeface="Itau Display Pro Light" panose="020B0403020204020204" pitchFamily="34" charset="0"/>
              </a:defRPr>
            </a:lvl1pPr>
          </a:lstStyle>
          <a:p>
            <a:pPr lvl="0"/>
            <a:r>
              <a:rPr lang="pt-BR"/>
              <a:t>Exemplo de subtítulo de capítulo</a:t>
            </a:r>
          </a:p>
        </p:txBody>
      </p:sp>
    </p:spTree>
    <p:extLst>
      <p:ext uri="{BB962C8B-B14F-4D97-AF65-F5344CB8AC3E}">
        <p14:creationId xmlns:p14="http://schemas.microsoft.com/office/powerpoint/2010/main" val="3313882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capa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767C0AD4-9308-B0FC-637D-95E6F68F0A4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Gráfico 3">
            <a:extLst>
              <a:ext uri="{FF2B5EF4-FFF2-40B4-BE49-F238E27FC236}">
                <a16:creationId xmlns:a16="http://schemas.microsoft.com/office/drawing/2014/main" id="{023AD881-C4D5-C23C-70D6-545E20DAAA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7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0776" t="58" r="46762" b="58"/>
          <a:stretch>
            <a:fillRect/>
          </a:stretch>
        </p:blipFill>
        <p:spPr>
          <a:xfrm>
            <a:off x="1" y="0"/>
            <a:ext cx="1519361" cy="6858000"/>
          </a:xfrm>
          <a:custGeom>
            <a:avLst/>
            <a:gdLst>
              <a:gd name="connsiteX0" fmla="*/ 0 w 1519361"/>
              <a:gd name="connsiteY0" fmla="*/ 0 h 6858000"/>
              <a:gd name="connsiteX1" fmla="*/ 1519361 w 1519361"/>
              <a:gd name="connsiteY1" fmla="*/ 0 h 6858000"/>
              <a:gd name="connsiteX2" fmla="*/ 1519361 w 1519361"/>
              <a:gd name="connsiteY2" fmla="*/ 6858000 h 6858000"/>
              <a:gd name="connsiteX3" fmla="*/ 0 w 151936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19361" h="6858000">
                <a:moveTo>
                  <a:pt x="0" y="0"/>
                </a:moveTo>
                <a:lnTo>
                  <a:pt x="1519361" y="0"/>
                </a:lnTo>
                <a:lnTo>
                  <a:pt x="1519361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5" name="Espaço Reservado para Texto 7">
            <a:extLst>
              <a:ext uri="{FF2B5EF4-FFF2-40B4-BE49-F238E27FC236}">
                <a16:creationId xmlns:a16="http://schemas.microsoft.com/office/drawing/2014/main" id="{4726123E-D142-A6FD-F839-635D283B32A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167075" y="2089724"/>
            <a:ext cx="5909514" cy="208672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Font typeface="Arial" panose="020B0604020202020204" pitchFamily="34" charset="0"/>
              <a:buNone/>
              <a:defRPr lang="pt-BR" sz="5400" kern="1200" spc="0" dirty="0">
                <a:solidFill>
                  <a:schemeClr val="tx2"/>
                </a:solidFill>
                <a:latin typeface="Itau Display Pro XBold" panose="020B0803020204020204" pitchFamily="34" charset="0"/>
                <a:ea typeface="+mn-ea"/>
                <a:cs typeface="Itau Display Pro XBold" panose="020B0803020204020204" pitchFamily="34" charset="0"/>
              </a:defRPr>
            </a:lvl1pPr>
          </a:lstStyle>
          <a:p>
            <a:pPr lvl="0"/>
            <a:r>
              <a:rPr lang="pt-BR"/>
              <a:t>Modelo de subcapa para divisão de capítulo</a:t>
            </a:r>
          </a:p>
        </p:txBody>
      </p:sp>
      <p:sp>
        <p:nvSpPr>
          <p:cNvPr id="6" name="Espaço Reservado para Texto 7">
            <a:extLst>
              <a:ext uri="{FF2B5EF4-FFF2-40B4-BE49-F238E27FC236}">
                <a16:creationId xmlns:a16="http://schemas.microsoft.com/office/drawing/2014/main" id="{A063C9D2-66D9-EA4C-13C2-D8C22ABF876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67074" y="4413313"/>
            <a:ext cx="4881910" cy="38779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Font typeface="Arial" panose="020B0604020202020204" pitchFamily="34" charset="0"/>
              <a:buNone/>
              <a:defRPr lang="pt-BR" sz="2400" kern="1200" spc="0" dirty="0">
                <a:solidFill>
                  <a:schemeClr val="tx2"/>
                </a:solidFill>
                <a:latin typeface="Itau Display Pro Light" panose="020B0403020204020204" pitchFamily="34" charset="0"/>
                <a:ea typeface="+mn-ea"/>
                <a:cs typeface="Itau Display Pro Light" panose="020B0403020204020204" pitchFamily="34" charset="0"/>
              </a:defRPr>
            </a:lvl1pPr>
          </a:lstStyle>
          <a:p>
            <a:pPr lvl="0"/>
            <a:r>
              <a:rPr lang="pt-BR"/>
              <a:t>Exemplo de subtítulo de capítulo</a:t>
            </a:r>
          </a:p>
        </p:txBody>
      </p:sp>
    </p:spTree>
    <p:extLst>
      <p:ext uri="{BB962C8B-B14F-4D97-AF65-F5344CB8AC3E}">
        <p14:creationId xmlns:p14="http://schemas.microsoft.com/office/powerpoint/2010/main" val="2742983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capa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7B62D76D-DBDF-140D-D9A4-7BBDC62BDEB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Gráfico 3">
            <a:extLst>
              <a:ext uri="{FF2B5EF4-FFF2-40B4-BE49-F238E27FC236}">
                <a16:creationId xmlns:a16="http://schemas.microsoft.com/office/drawing/2014/main" id="{E5BEB5DE-85DE-BF78-3B1C-2CC5CD8090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7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0776" t="58" r="46762" b="58"/>
          <a:stretch>
            <a:fillRect/>
          </a:stretch>
        </p:blipFill>
        <p:spPr>
          <a:xfrm>
            <a:off x="1" y="0"/>
            <a:ext cx="1519361" cy="6858000"/>
          </a:xfrm>
          <a:custGeom>
            <a:avLst/>
            <a:gdLst>
              <a:gd name="connsiteX0" fmla="*/ 0 w 1519361"/>
              <a:gd name="connsiteY0" fmla="*/ 0 h 6858000"/>
              <a:gd name="connsiteX1" fmla="*/ 1519361 w 1519361"/>
              <a:gd name="connsiteY1" fmla="*/ 0 h 6858000"/>
              <a:gd name="connsiteX2" fmla="*/ 1519361 w 1519361"/>
              <a:gd name="connsiteY2" fmla="*/ 6858000 h 6858000"/>
              <a:gd name="connsiteX3" fmla="*/ 0 w 151936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19361" h="6858000">
                <a:moveTo>
                  <a:pt x="0" y="0"/>
                </a:moveTo>
                <a:lnTo>
                  <a:pt x="1519361" y="0"/>
                </a:lnTo>
                <a:lnTo>
                  <a:pt x="1519361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5" name="Espaço Reservado para Texto 7">
            <a:extLst>
              <a:ext uri="{FF2B5EF4-FFF2-40B4-BE49-F238E27FC236}">
                <a16:creationId xmlns:a16="http://schemas.microsoft.com/office/drawing/2014/main" id="{469E7B13-478F-7938-2BE9-78F9F741058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167075" y="2089724"/>
            <a:ext cx="5909514" cy="208672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Font typeface="Arial" panose="020B0604020202020204" pitchFamily="34" charset="0"/>
              <a:buNone/>
              <a:defRPr lang="pt-BR" sz="5400" kern="1200" spc="0" dirty="0">
                <a:solidFill>
                  <a:schemeClr val="bg1"/>
                </a:solidFill>
                <a:latin typeface="Itau Display Pro XBold" panose="020B0803020204020204" pitchFamily="34" charset="0"/>
                <a:ea typeface="+mn-ea"/>
                <a:cs typeface="Itau Display Pro XBold" panose="020B0803020204020204" pitchFamily="34" charset="0"/>
              </a:defRPr>
            </a:lvl1pPr>
          </a:lstStyle>
          <a:p>
            <a:pPr lvl="0"/>
            <a:r>
              <a:rPr lang="pt-BR"/>
              <a:t>Modelo de subcapa para divisão de capítulo</a:t>
            </a:r>
          </a:p>
        </p:txBody>
      </p:sp>
      <p:sp>
        <p:nvSpPr>
          <p:cNvPr id="6" name="Espaço Reservado para Texto 7">
            <a:extLst>
              <a:ext uri="{FF2B5EF4-FFF2-40B4-BE49-F238E27FC236}">
                <a16:creationId xmlns:a16="http://schemas.microsoft.com/office/drawing/2014/main" id="{9DC5D8EF-EC54-F35A-A648-B0544CC71C7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67074" y="4413313"/>
            <a:ext cx="4881910" cy="38779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Font typeface="Arial" panose="020B0604020202020204" pitchFamily="34" charset="0"/>
              <a:buNone/>
              <a:defRPr lang="pt-BR" sz="2400" kern="1200" spc="0" dirty="0">
                <a:solidFill>
                  <a:schemeClr val="bg1"/>
                </a:solidFill>
                <a:latin typeface="Itau Display Pro Light" panose="020B0403020204020204" pitchFamily="34" charset="0"/>
                <a:ea typeface="+mn-ea"/>
                <a:cs typeface="Itau Display Pro Light" panose="020B0403020204020204" pitchFamily="34" charset="0"/>
              </a:defRPr>
            </a:lvl1pPr>
          </a:lstStyle>
          <a:p>
            <a:pPr lvl="0"/>
            <a:r>
              <a:rPr lang="pt-BR"/>
              <a:t>Exemplo de subtítulo de capítulo</a:t>
            </a:r>
          </a:p>
        </p:txBody>
      </p:sp>
    </p:spTree>
    <p:extLst>
      <p:ext uri="{BB962C8B-B14F-4D97-AF65-F5344CB8AC3E}">
        <p14:creationId xmlns:p14="http://schemas.microsoft.com/office/powerpoint/2010/main" val="750124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A17E599E-FEC1-4496-3801-022EDFEE8F6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2E1ADDA3-EA46-1C03-038E-F613E710F57D}"/>
              </a:ext>
            </a:extLst>
          </p:cNvPr>
          <p:cNvSpPr/>
          <p:nvPr userDrawn="1"/>
        </p:nvSpPr>
        <p:spPr>
          <a:xfrm>
            <a:off x="0" y="4960557"/>
            <a:ext cx="12192000" cy="189744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612AFDE7-A6AC-99D5-2D98-EEAD7F8035D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5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580" b="1517"/>
          <a:stretch>
            <a:fillRect/>
          </a:stretch>
        </p:blipFill>
        <p:spPr>
          <a:xfrm>
            <a:off x="1" y="0"/>
            <a:ext cx="12191998" cy="6858000"/>
          </a:xfrm>
          <a:custGeom>
            <a:avLst/>
            <a:gdLst>
              <a:gd name="connsiteX0" fmla="*/ 0 w 12191998"/>
              <a:gd name="connsiteY0" fmla="*/ 0 h 6858000"/>
              <a:gd name="connsiteX1" fmla="*/ 12191998 w 12191998"/>
              <a:gd name="connsiteY1" fmla="*/ 0 h 6858000"/>
              <a:gd name="connsiteX2" fmla="*/ 12191998 w 12191998"/>
              <a:gd name="connsiteY2" fmla="*/ 6858000 h 6858000"/>
              <a:gd name="connsiteX3" fmla="*/ 0 w 12191998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1998" h="6858000">
                <a:moveTo>
                  <a:pt x="0" y="0"/>
                </a:moveTo>
                <a:lnTo>
                  <a:pt x="12191998" y="0"/>
                </a:lnTo>
                <a:lnTo>
                  <a:pt x="12191998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6A1BEEE5-F226-3233-CF63-235779C9D945}"/>
              </a:ext>
            </a:extLst>
          </p:cNvPr>
          <p:cNvSpPr txBox="1"/>
          <p:nvPr userDrawn="1"/>
        </p:nvSpPr>
        <p:spPr>
          <a:xfrm>
            <a:off x="885092" y="3187134"/>
            <a:ext cx="10941148" cy="2446824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tau Display Pro XBold" panose="020B0803020204020204" pitchFamily="34" charset="0"/>
                <a:ea typeface="+mn-ea"/>
                <a:cs typeface="Itau Display Pro XBold" panose="020B0803020204020204" pitchFamily="34" charset="0"/>
              </a:rPr>
              <a:t>Agendas</a:t>
            </a:r>
          </a:p>
        </p:txBody>
      </p:sp>
    </p:spTree>
    <p:extLst>
      <p:ext uri="{BB962C8B-B14F-4D97-AF65-F5344CB8AC3E}">
        <p14:creationId xmlns:p14="http://schemas.microsoft.com/office/powerpoint/2010/main" val="4002050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5A4960C1-D4F4-8708-0C22-16B3AA5ADAE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6" name="Gráfico 15">
            <a:extLst>
              <a:ext uri="{FF2B5EF4-FFF2-40B4-BE49-F238E27FC236}">
                <a16:creationId xmlns:a16="http://schemas.microsoft.com/office/drawing/2014/main" id="{48A2DE53-2361-0A93-E400-6CB2A526087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4845" y="-117987"/>
            <a:ext cx="5020552" cy="7093974"/>
          </a:xfrm>
          <a:prstGeom prst="rect">
            <a:avLst/>
          </a:prstGeom>
        </p:spPr>
      </p:pic>
      <p:sp>
        <p:nvSpPr>
          <p:cNvPr id="4" name="Espaço Reservado para Texto 19">
            <a:extLst>
              <a:ext uri="{FF2B5EF4-FFF2-40B4-BE49-F238E27FC236}">
                <a16:creationId xmlns:a16="http://schemas.microsoft.com/office/drawing/2014/main" id="{72B17A95-2452-334F-2997-F70A28E44D9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167295" y="1381480"/>
            <a:ext cx="630323" cy="59093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lvl1pPr marL="0" indent="0" algn="ctr">
              <a:buNone/>
              <a:defRPr sz="3600">
                <a:solidFill>
                  <a:schemeClr val="bg1"/>
                </a:solidFill>
                <a:latin typeface="Itau Display Pro XBold" panose="020B0803020204020204" pitchFamily="34" charset="0"/>
                <a:cs typeface="Itau Display Pro XBold" panose="020B0803020204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t-BR"/>
              <a:t>#</a:t>
            </a:r>
          </a:p>
        </p:txBody>
      </p:sp>
      <p:sp>
        <p:nvSpPr>
          <p:cNvPr id="5" name="Espaço Reservado para Texto 19">
            <a:extLst>
              <a:ext uri="{FF2B5EF4-FFF2-40B4-BE49-F238E27FC236}">
                <a16:creationId xmlns:a16="http://schemas.microsoft.com/office/drawing/2014/main" id="{E758BE65-6798-C745-2D7E-EF14A76B9EC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847869" y="1367630"/>
            <a:ext cx="2953482" cy="618631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>
              <a:buNone/>
              <a:defRPr sz="2000">
                <a:solidFill>
                  <a:schemeClr val="bg1"/>
                </a:solidFill>
                <a:latin typeface="Itau Display Pro Light" panose="020B0403020204020204" pitchFamily="34" charset="0"/>
                <a:cs typeface="Itau Display Pro Light" panose="020B0403020204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t-BR"/>
              <a:t>Clique para inserir texto</a:t>
            </a:r>
          </a:p>
        </p:txBody>
      </p:sp>
      <p:sp>
        <p:nvSpPr>
          <p:cNvPr id="6" name="Espaço Reservado para Texto 19">
            <a:extLst>
              <a:ext uri="{FF2B5EF4-FFF2-40B4-BE49-F238E27FC236}">
                <a16:creationId xmlns:a16="http://schemas.microsoft.com/office/drawing/2014/main" id="{17CE4516-F52A-F7CC-32C6-E4CE5B7232C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167295" y="2082302"/>
            <a:ext cx="630323" cy="59093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lvl1pPr marL="0" indent="0" algn="ctr">
              <a:buNone/>
              <a:defRPr sz="3600">
                <a:solidFill>
                  <a:schemeClr val="bg1"/>
                </a:solidFill>
                <a:latin typeface="Itau Display Pro XBold" panose="020B0803020204020204" pitchFamily="34" charset="0"/>
                <a:cs typeface="Itau Display Pro XBold" panose="020B0803020204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t-BR"/>
              <a:t>#</a:t>
            </a:r>
          </a:p>
        </p:txBody>
      </p:sp>
      <p:sp>
        <p:nvSpPr>
          <p:cNvPr id="7" name="Espaço Reservado para Texto 19">
            <a:extLst>
              <a:ext uri="{FF2B5EF4-FFF2-40B4-BE49-F238E27FC236}">
                <a16:creationId xmlns:a16="http://schemas.microsoft.com/office/drawing/2014/main" id="{AC1E5460-2288-75E1-114F-70801112099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847869" y="2068452"/>
            <a:ext cx="2953482" cy="618631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>
              <a:buNone/>
              <a:defRPr sz="2000">
                <a:solidFill>
                  <a:schemeClr val="bg1"/>
                </a:solidFill>
                <a:latin typeface="Itau Display Pro Light" panose="020B0403020204020204" pitchFamily="34" charset="0"/>
                <a:cs typeface="Itau Display Pro Light" panose="020B0403020204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t-BR"/>
              <a:t>Clique para inserir texto</a:t>
            </a:r>
          </a:p>
        </p:txBody>
      </p:sp>
      <p:sp>
        <p:nvSpPr>
          <p:cNvPr id="8" name="Espaço Reservado para Texto 19">
            <a:extLst>
              <a:ext uri="{FF2B5EF4-FFF2-40B4-BE49-F238E27FC236}">
                <a16:creationId xmlns:a16="http://schemas.microsoft.com/office/drawing/2014/main" id="{DBDBF2C8-C3E8-508F-105A-02DA03A2979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167295" y="2783124"/>
            <a:ext cx="630323" cy="59093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lvl1pPr marL="0" indent="0" algn="ctr">
              <a:buNone/>
              <a:defRPr sz="3600">
                <a:solidFill>
                  <a:schemeClr val="bg1"/>
                </a:solidFill>
                <a:latin typeface="Itau Display Pro XBold" panose="020B0803020204020204" pitchFamily="34" charset="0"/>
                <a:cs typeface="Itau Display Pro XBold" panose="020B0803020204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t-BR"/>
              <a:t>#</a:t>
            </a:r>
          </a:p>
        </p:txBody>
      </p:sp>
      <p:sp>
        <p:nvSpPr>
          <p:cNvPr id="9" name="Espaço Reservado para Texto 19">
            <a:extLst>
              <a:ext uri="{FF2B5EF4-FFF2-40B4-BE49-F238E27FC236}">
                <a16:creationId xmlns:a16="http://schemas.microsoft.com/office/drawing/2014/main" id="{63852BB4-8099-44FA-797C-0DD0CC15B6E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847869" y="2769274"/>
            <a:ext cx="2953482" cy="618631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>
              <a:buNone/>
              <a:defRPr sz="2000">
                <a:solidFill>
                  <a:schemeClr val="bg1"/>
                </a:solidFill>
                <a:latin typeface="Itau Display Pro Light" panose="020B0403020204020204" pitchFamily="34" charset="0"/>
                <a:cs typeface="Itau Display Pro Light" panose="020B0403020204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t-BR"/>
              <a:t>Clique para inserir texto</a:t>
            </a:r>
          </a:p>
        </p:txBody>
      </p:sp>
      <p:sp>
        <p:nvSpPr>
          <p:cNvPr id="10" name="Espaço Reservado para Texto 19">
            <a:extLst>
              <a:ext uri="{FF2B5EF4-FFF2-40B4-BE49-F238E27FC236}">
                <a16:creationId xmlns:a16="http://schemas.microsoft.com/office/drawing/2014/main" id="{5256AA8B-FC7F-FC09-F7B0-2CC9C2DF246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167295" y="3483946"/>
            <a:ext cx="630323" cy="59093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lvl1pPr marL="0" indent="0" algn="ctr">
              <a:buNone/>
              <a:defRPr sz="3600">
                <a:solidFill>
                  <a:schemeClr val="bg1"/>
                </a:solidFill>
                <a:latin typeface="Itau Display Pro XBold" panose="020B0803020204020204" pitchFamily="34" charset="0"/>
                <a:cs typeface="Itau Display Pro XBold" panose="020B0803020204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t-BR"/>
              <a:t>#</a:t>
            </a:r>
          </a:p>
        </p:txBody>
      </p:sp>
      <p:sp>
        <p:nvSpPr>
          <p:cNvPr id="11" name="Espaço Reservado para Texto 19">
            <a:extLst>
              <a:ext uri="{FF2B5EF4-FFF2-40B4-BE49-F238E27FC236}">
                <a16:creationId xmlns:a16="http://schemas.microsoft.com/office/drawing/2014/main" id="{5979D6A1-F505-FB01-1B52-EF2C610D6F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847869" y="3470096"/>
            <a:ext cx="2953482" cy="618631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>
              <a:buNone/>
              <a:defRPr sz="2000">
                <a:solidFill>
                  <a:schemeClr val="bg1"/>
                </a:solidFill>
                <a:latin typeface="Itau Display Pro Light" panose="020B0403020204020204" pitchFamily="34" charset="0"/>
                <a:cs typeface="Itau Display Pro Light" panose="020B0403020204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t-BR"/>
              <a:t>Clique para inserir texto</a:t>
            </a:r>
          </a:p>
        </p:txBody>
      </p:sp>
      <p:sp>
        <p:nvSpPr>
          <p:cNvPr id="12" name="Espaço Reservado para Texto 19">
            <a:extLst>
              <a:ext uri="{FF2B5EF4-FFF2-40B4-BE49-F238E27FC236}">
                <a16:creationId xmlns:a16="http://schemas.microsoft.com/office/drawing/2014/main" id="{4BD05DA8-E019-E1B2-1768-D7422F6C5D0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167295" y="4184768"/>
            <a:ext cx="630323" cy="59093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lvl1pPr marL="0" indent="0" algn="ctr">
              <a:buNone/>
              <a:defRPr sz="3600">
                <a:solidFill>
                  <a:schemeClr val="bg1"/>
                </a:solidFill>
                <a:latin typeface="Itau Display Pro XBold" panose="020B0803020204020204" pitchFamily="34" charset="0"/>
                <a:cs typeface="Itau Display Pro XBold" panose="020B0803020204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t-BR"/>
              <a:t>#</a:t>
            </a:r>
          </a:p>
        </p:txBody>
      </p:sp>
      <p:sp>
        <p:nvSpPr>
          <p:cNvPr id="13" name="Espaço Reservado para Texto 19">
            <a:extLst>
              <a:ext uri="{FF2B5EF4-FFF2-40B4-BE49-F238E27FC236}">
                <a16:creationId xmlns:a16="http://schemas.microsoft.com/office/drawing/2014/main" id="{6C02AC1A-E918-6701-AF8D-FB5D8597320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847869" y="4170918"/>
            <a:ext cx="2953482" cy="618631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>
              <a:buNone/>
              <a:defRPr sz="2000">
                <a:solidFill>
                  <a:schemeClr val="bg1"/>
                </a:solidFill>
                <a:latin typeface="Itau Display Pro Light" panose="020B0403020204020204" pitchFamily="34" charset="0"/>
                <a:cs typeface="Itau Display Pro Light" panose="020B0403020204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t-BR"/>
              <a:t>Clique para inserir texto</a:t>
            </a:r>
          </a:p>
        </p:txBody>
      </p:sp>
      <p:sp>
        <p:nvSpPr>
          <p:cNvPr id="14" name="Espaço Reservado para Texto 19">
            <a:extLst>
              <a:ext uri="{FF2B5EF4-FFF2-40B4-BE49-F238E27FC236}">
                <a16:creationId xmlns:a16="http://schemas.microsoft.com/office/drawing/2014/main" id="{731A645B-7445-7C05-CD73-4E57AAA0FF9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167295" y="4885589"/>
            <a:ext cx="630323" cy="59093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lvl1pPr marL="0" indent="0" algn="ctr">
              <a:buNone/>
              <a:defRPr sz="3600">
                <a:solidFill>
                  <a:schemeClr val="bg1"/>
                </a:solidFill>
                <a:latin typeface="Itau Display Pro XBold" panose="020B0803020204020204" pitchFamily="34" charset="0"/>
                <a:cs typeface="Itau Display Pro XBold" panose="020B0803020204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t-BR"/>
              <a:t>#</a:t>
            </a:r>
          </a:p>
        </p:txBody>
      </p:sp>
      <p:sp>
        <p:nvSpPr>
          <p:cNvPr id="15" name="Espaço Reservado para Texto 19">
            <a:extLst>
              <a:ext uri="{FF2B5EF4-FFF2-40B4-BE49-F238E27FC236}">
                <a16:creationId xmlns:a16="http://schemas.microsoft.com/office/drawing/2014/main" id="{B90CF60E-EA33-F06B-AACC-F825A1736A0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847869" y="4871739"/>
            <a:ext cx="2953482" cy="618631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>
              <a:buNone/>
              <a:defRPr sz="2000">
                <a:solidFill>
                  <a:schemeClr val="bg1"/>
                </a:solidFill>
                <a:latin typeface="Itau Display Pro Light" panose="020B0403020204020204" pitchFamily="34" charset="0"/>
                <a:cs typeface="Itau Display Pro Light" panose="020B0403020204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t-BR"/>
              <a:t>Clique para inserir texto</a:t>
            </a:r>
          </a:p>
        </p:txBody>
      </p: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576BAC1D-A0B1-E8EC-B328-9E189845639C}"/>
              </a:ext>
            </a:extLst>
          </p:cNvPr>
          <p:cNvGrpSpPr/>
          <p:nvPr userDrawn="1"/>
        </p:nvGrpSpPr>
        <p:grpSpPr>
          <a:xfrm>
            <a:off x="1315835" y="2711598"/>
            <a:ext cx="3159711" cy="1281258"/>
            <a:chOff x="1683378" y="1794241"/>
            <a:chExt cx="3159711" cy="1281258"/>
          </a:xfrm>
        </p:grpSpPr>
        <p:grpSp>
          <p:nvGrpSpPr>
            <p:cNvPr id="18" name="Agrupar 17">
              <a:extLst>
                <a:ext uri="{FF2B5EF4-FFF2-40B4-BE49-F238E27FC236}">
                  <a16:creationId xmlns:a16="http://schemas.microsoft.com/office/drawing/2014/main" id="{E9A754F9-BDCD-F542-FBD1-8557200512F5}"/>
                </a:ext>
              </a:extLst>
            </p:cNvPr>
            <p:cNvGrpSpPr/>
            <p:nvPr/>
          </p:nvGrpSpPr>
          <p:grpSpPr>
            <a:xfrm>
              <a:off x="3751819" y="2618737"/>
              <a:ext cx="429868" cy="397583"/>
              <a:chOff x="3649570" y="3549426"/>
              <a:chExt cx="381000" cy="361950"/>
            </a:xfrm>
          </p:grpSpPr>
          <p:sp>
            <p:nvSpPr>
              <p:cNvPr id="20" name="Forma Livre: Forma 19">
                <a:extLst>
                  <a:ext uri="{FF2B5EF4-FFF2-40B4-BE49-F238E27FC236}">
                    <a16:creationId xmlns:a16="http://schemas.microsoft.com/office/drawing/2014/main" id="{B98FEAF8-0C93-D1CF-3110-2FA710ED2F5B}"/>
                  </a:ext>
                </a:extLst>
              </p:cNvPr>
              <p:cNvSpPr/>
              <p:nvPr/>
            </p:nvSpPr>
            <p:spPr>
              <a:xfrm>
                <a:off x="3649570" y="3663726"/>
                <a:ext cx="381000" cy="9525"/>
              </a:xfrm>
              <a:custGeom>
                <a:avLst/>
                <a:gdLst>
                  <a:gd name="connsiteX0" fmla="*/ 381000 w 381000"/>
                  <a:gd name="connsiteY0" fmla="*/ 0 h 0"/>
                  <a:gd name="connsiteX1" fmla="*/ 0 w 381000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1000">
                    <a:moveTo>
                      <a:pt x="381000" y="0"/>
                    </a:moveTo>
                    <a:lnTo>
                      <a:pt x="0" y="0"/>
                    </a:lnTo>
                  </a:path>
                </a:pathLst>
              </a:custGeom>
              <a:ln w="19050" cap="rnd">
                <a:solidFill>
                  <a:schemeClr val="accent4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pt-BR" sz="1400">
                  <a:solidFill>
                    <a:schemeClr val="accent4"/>
                  </a:solidFill>
                </a:endParaRPr>
              </a:p>
            </p:txBody>
          </p:sp>
          <p:sp>
            <p:nvSpPr>
              <p:cNvPr id="21" name="Forma Livre: Forma 20">
                <a:extLst>
                  <a:ext uri="{FF2B5EF4-FFF2-40B4-BE49-F238E27FC236}">
                    <a16:creationId xmlns:a16="http://schemas.microsoft.com/office/drawing/2014/main" id="{63C34905-B703-010E-E23A-3C94D83FE76B}"/>
                  </a:ext>
                </a:extLst>
              </p:cNvPr>
              <p:cNvSpPr/>
              <p:nvPr/>
            </p:nvSpPr>
            <p:spPr>
              <a:xfrm>
                <a:off x="3706720" y="3606576"/>
                <a:ext cx="47625" cy="19050"/>
              </a:xfrm>
              <a:custGeom>
                <a:avLst/>
                <a:gdLst>
                  <a:gd name="connsiteX0" fmla="*/ 0 w 47625"/>
                  <a:gd name="connsiteY0" fmla="*/ 0 h 19050"/>
                  <a:gd name="connsiteX1" fmla="*/ 0 w 47625"/>
                  <a:gd name="connsiteY1" fmla="*/ 19050 h 19050"/>
                  <a:gd name="connsiteX2" fmla="*/ 47625 w 47625"/>
                  <a:gd name="connsiteY2" fmla="*/ 19050 h 19050"/>
                  <a:gd name="connsiteX3" fmla="*/ 47625 w 47625"/>
                  <a:gd name="connsiteY3" fmla="*/ 0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050">
                    <a:moveTo>
                      <a:pt x="0" y="0"/>
                    </a:moveTo>
                    <a:lnTo>
                      <a:pt x="0" y="19050"/>
                    </a:lnTo>
                    <a:lnTo>
                      <a:pt x="47625" y="19050"/>
                    </a:lnTo>
                    <a:lnTo>
                      <a:pt x="47625" y="0"/>
                    </a:lnTo>
                  </a:path>
                </a:pathLst>
              </a:custGeom>
              <a:noFill/>
              <a:ln w="19050" cap="rnd">
                <a:solidFill>
                  <a:schemeClr val="accent4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pt-BR" sz="1400">
                  <a:solidFill>
                    <a:schemeClr val="accent4"/>
                  </a:solidFill>
                </a:endParaRPr>
              </a:p>
            </p:txBody>
          </p:sp>
          <p:sp>
            <p:nvSpPr>
              <p:cNvPr id="22" name="Forma Livre: Forma 21">
                <a:extLst>
                  <a:ext uri="{FF2B5EF4-FFF2-40B4-BE49-F238E27FC236}">
                    <a16:creationId xmlns:a16="http://schemas.microsoft.com/office/drawing/2014/main" id="{CE4B61E5-C1A9-61E0-40BD-D4FDF2A2061C}"/>
                  </a:ext>
                </a:extLst>
              </p:cNvPr>
              <p:cNvSpPr/>
              <p:nvPr/>
            </p:nvSpPr>
            <p:spPr>
              <a:xfrm>
                <a:off x="3925795" y="3606576"/>
                <a:ext cx="47625" cy="19050"/>
              </a:xfrm>
              <a:custGeom>
                <a:avLst/>
                <a:gdLst>
                  <a:gd name="connsiteX0" fmla="*/ 0 w 47625"/>
                  <a:gd name="connsiteY0" fmla="*/ 0 h 19050"/>
                  <a:gd name="connsiteX1" fmla="*/ 0 w 47625"/>
                  <a:gd name="connsiteY1" fmla="*/ 19050 h 19050"/>
                  <a:gd name="connsiteX2" fmla="*/ 47625 w 47625"/>
                  <a:gd name="connsiteY2" fmla="*/ 19050 h 19050"/>
                  <a:gd name="connsiteX3" fmla="*/ 47625 w 47625"/>
                  <a:gd name="connsiteY3" fmla="*/ 0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050">
                    <a:moveTo>
                      <a:pt x="0" y="0"/>
                    </a:moveTo>
                    <a:lnTo>
                      <a:pt x="0" y="19050"/>
                    </a:lnTo>
                    <a:lnTo>
                      <a:pt x="47625" y="19050"/>
                    </a:lnTo>
                    <a:lnTo>
                      <a:pt x="47625" y="0"/>
                    </a:lnTo>
                  </a:path>
                </a:pathLst>
              </a:custGeom>
              <a:noFill/>
              <a:ln w="19050" cap="rnd">
                <a:solidFill>
                  <a:schemeClr val="accent4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pt-BR" sz="1400">
                  <a:solidFill>
                    <a:schemeClr val="accent4"/>
                  </a:solidFill>
                </a:endParaRPr>
              </a:p>
            </p:txBody>
          </p:sp>
          <p:sp>
            <p:nvSpPr>
              <p:cNvPr id="23" name="Forma Livre: Forma 22">
                <a:extLst>
                  <a:ext uri="{FF2B5EF4-FFF2-40B4-BE49-F238E27FC236}">
                    <a16:creationId xmlns:a16="http://schemas.microsoft.com/office/drawing/2014/main" id="{A5D25484-59AC-5941-0336-A9EA47D4E700}"/>
                  </a:ext>
                </a:extLst>
              </p:cNvPr>
              <p:cNvSpPr/>
              <p:nvPr/>
            </p:nvSpPr>
            <p:spPr>
              <a:xfrm>
                <a:off x="3649570" y="3549426"/>
                <a:ext cx="381000" cy="361950"/>
              </a:xfrm>
              <a:custGeom>
                <a:avLst/>
                <a:gdLst>
                  <a:gd name="connsiteX0" fmla="*/ 57150 w 381000"/>
                  <a:gd name="connsiteY0" fmla="*/ 38100 h 361950"/>
                  <a:gd name="connsiteX1" fmla="*/ 19050 w 381000"/>
                  <a:gd name="connsiteY1" fmla="*/ 38100 h 361950"/>
                  <a:gd name="connsiteX2" fmla="*/ 0 w 381000"/>
                  <a:gd name="connsiteY2" fmla="*/ 57150 h 361950"/>
                  <a:gd name="connsiteX3" fmla="*/ 0 w 381000"/>
                  <a:gd name="connsiteY3" fmla="*/ 352425 h 361950"/>
                  <a:gd name="connsiteX4" fmla="*/ 19050 w 381000"/>
                  <a:gd name="connsiteY4" fmla="*/ 371475 h 361950"/>
                  <a:gd name="connsiteX5" fmla="*/ 361950 w 381000"/>
                  <a:gd name="connsiteY5" fmla="*/ 371475 h 361950"/>
                  <a:gd name="connsiteX6" fmla="*/ 381000 w 381000"/>
                  <a:gd name="connsiteY6" fmla="*/ 352425 h 361950"/>
                  <a:gd name="connsiteX7" fmla="*/ 381000 w 381000"/>
                  <a:gd name="connsiteY7" fmla="*/ 57150 h 361950"/>
                  <a:gd name="connsiteX8" fmla="*/ 361950 w 381000"/>
                  <a:gd name="connsiteY8" fmla="*/ 38100 h 361950"/>
                  <a:gd name="connsiteX9" fmla="*/ 323850 w 381000"/>
                  <a:gd name="connsiteY9" fmla="*/ 38100 h 361950"/>
                  <a:gd name="connsiteX10" fmla="*/ 323850 w 381000"/>
                  <a:gd name="connsiteY10" fmla="*/ 9525 h 361950"/>
                  <a:gd name="connsiteX11" fmla="*/ 314325 w 381000"/>
                  <a:gd name="connsiteY11" fmla="*/ 0 h 361950"/>
                  <a:gd name="connsiteX12" fmla="*/ 285750 w 381000"/>
                  <a:gd name="connsiteY12" fmla="*/ 0 h 361950"/>
                  <a:gd name="connsiteX13" fmla="*/ 276225 w 381000"/>
                  <a:gd name="connsiteY13" fmla="*/ 9525 h 361950"/>
                  <a:gd name="connsiteX14" fmla="*/ 276225 w 381000"/>
                  <a:gd name="connsiteY14" fmla="*/ 38100 h 361950"/>
                  <a:gd name="connsiteX15" fmla="*/ 104775 w 381000"/>
                  <a:gd name="connsiteY15" fmla="*/ 38100 h 361950"/>
                  <a:gd name="connsiteX16" fmla="*/ 104775 w 381000"/>
                  <a:gd name="connsiteY16" fmla="*/ 9525 h 361950"/>
                  <a:gd name="connsiteX17" fmla="*/ 95250 w 381000"/>
                  <a:gd name="connsiteY17" fmla="*/ 0 h 361950"/>
                  <a:gd name="connsiteX18" fmla="*/ 66675 w 381000"/>
                  <a:gd name="connsiteY18" fmla="*/ 0 h 361950"/>
                  <a:gd name="connsiteX19" fmla="*/ 57150 w 381000"/>
                  <a:gd name="connsiteY19" fmla="*/ 9525 h 361950"/>
                  <a:gd name="connsiteX20" fmla="*/ 57150 w 381000"/>
                  <a:gd name="connsiteY20" fmla="*/ 38100 h 361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381000" h="361950">
                    <a:moveTo>
                      <a:pt x="57150" y="38100"/>
                    </a:moveTo>
                    <a:lnTo>
                      <a:pt x="19050" y="38100"/>
                    </a:lnTo>
                    <a:cubicBezTo>
                      <a:pt x="8572" y="38100"/>
                      <a:pt x="0" y="46672"/>
                      <a:pt x="0" y="57150"/>
                    </a:cubicBezTo>
                    <a:lnTo>
                      <a:pt x="0" y="352425"/>
                    </a:lnTo>
                    <a:cubicBezTo>
                      <a:pt x="0" y="362902"/>
                      <a:pt x="8572" y="371475"/>
                      <a:pt x="19050" y="371475"/>
                    </a:cubicBezTo>
                    <a:lnTo>
                      <a:pt x="361950" y="371475"/>
                    </a:lnTo>
                    <a:cubicBezTo>
                      <a:pt x="372428" y="371475"/>
                      <a:pt x="381000" y="362902"/>
                      <a:pt x="381000" y="352425"/>
                    </a:cubicBezTo>
                    <a:lnTo>
                      <a:pt x="381000" y="57150"/>
                    </a:lnTo>
                    <a:cubicBezTo>
                      <a:pt x="381000" y="46672"/>
                      <a:pt x="372428" y="38100"/>
                      <a:pt x="361950" y="38100"/>
                    </a:cubicBezTo>
                    <a:lnTo>
                      <a:pt x="323850" y="38100"/>
                    </a:lnTo>
                    <a:lnTo>
                      <a:pt x="323850" y="9525"/>
                    </a:lnTo>
                    <a:cubicBezTo>
                      <a:pt x="323850" y="4286"/>
                      <a:pt x="319564" y="0"/>
                      <a:pt x="314325" y="0"/>
                    </a:cubicBezTo>
                    <a:lnTo>
                      <a:pt x="285750" y="0"/>
                    </a:lnTo>
                    <a:cubicBezTo>
                      <a:pt x="280511" y="0"/>
                      <a:pt x="276225" y="4286"/>
                      <a:pt x="276225" y="9525"/>
                    </a:cubicBezTo>
                    <a:lnTo>
                      <a:pt x="276225" y="38100"/>
                    </a:lnTo>
                    <a:lnTo>
                      <a:pt x="104775" y="38100"/>
                    </a:lnTo>
                    <a:lnTo>
                      <a:pt x="104775" y="9525"/>
                    </a:lnTo>
                    <a:cubicBezTo>
                      <a:pt x="104775" y="4286"/>
                      <a:pt x="100489" y="0"/>
                      <a:pt x="95250" y="0"/>
                    </a:cubicBezTo>
                    <a:lnTo>
                      <a:pt x="66675" y="0"/>
                    </a:lnTo>
                    <a:cubicBezTo>
                      <a:pt x="61436" y="0"/>
                      <a:pt x="57150" y="4286"/>
                      <a:pt x="57150" y="9525"/>
                    </a:cubicBezTo>
                    <a:lnTo>
                      <a:pt x="57150" y="38100"/>
                    </a:lnTo>
                    <a:close/>
                  </a:path>
                </a:pathLst>
              </a:custGeom>
              <a:noFill/>
              <a:ln w="19050" cap="rnd">
                <a:solidFill>
                  <a:schemeClr val="accent4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pt-BR" sz="1400">
                  <a:solidFill>
                    <a:schemeClr val="accent4"/>
                  </a:solidFill>
                </a:endParaRPr>
              </a:p>
            </p:txBody>
          </p:sp>
          <p:sp>
            <p:nvSpPr>
              <p:cNvPr id="24" name="Forma Livre: Forma 23">
                <a:extLst>
                  <a:ext uri="{FF2B5EF4-FFF2-40B4-BE49-F238E27FC236}">
                    <a16:creationId xmlns:a16="http://schemas.microsoft.com/office/drawing/2014/main" id="{96078C11-936D-3482-8C43-C262688E2AC7}"/>
                  </a:ext>
                </a:extLst>
              </p:cNvPr>
              <p:cNvSpPr/>
              <p:nvPr/>
            </p:nvSpPr>
            <p:spPr>
              <a:xfrm>
                <a:off x="3782920" y="3739926"/>
                <a:ext cx="38100" cy="9525"/>
              </a:xfrm>
              <a:custGeom>
                <a:avLst/>
                <a:gdLst>
                  <a:gd name="connsiteX0" fmla="*/ 0 w 38100"/>
                  <a:gd name="connsiteY0" fmla="*/ 0 h 0"/>
                  <a:gd name="connsiteX1" fmla="*/ 38100 w 38100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100">
                    <a:moveTo>
                      <a:pt x="0" y="0"/>
                    </a:moveTo>
                    <a:lnTo>
                      <a:pt x="38100" y="0"/>
                    </a:lnTo>
                  </a:path>
                </a:pathLst>
              </a:custGeom>
              <a:ln w="19050" cap="rnd">
                <a:solidFill>
                  <a:schemeClr val="accent4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pt-BR" sz="1400">
                  <a:solidFill>
                    <a:schemeClr val="accent4"/>
                  </a:solidFill>
                </a:endParaRPr>
              </a:p>
            </p:txBody>
          </p:sp>
          <p:sp>
            <p:nvSpPr>
              <p:cNvPr id="25" name="Forma Livre: Forma 24">
                <a:extLst>
                  <a:ext uri="{FF2B5EF4-FFF2-40B4-BE49-F238E27FC236}">
                    <a16:creationId xmlns:a16="http://schemas.microsoft.com/office/drawing/2014/main" id="{0EC75C8C-D0D3-5FFF-FD78-936423A11891}"/>
                  </a:ext>
                </a:extLst>
              </p:cNvPr>
              <p:cNvSpPr/>
              <p:nvPr/>
            </p:nvSpPr>
            <p:spPr>
              <a:xfrm>
                <a:off x="3859120" y="3739926"/>
                <a:ext cx="38100" cy="9525"/>
              </a:xfrm>
              <a:custGeom>
                <a:avLst/>
                <a:gdLst>
                  <a:gd name="connsiteX0" fmla="*/ 0 w 38100"/>
                  <a:gd name="connsiteY0" fmla="*/ 0 h 0"/>
                  <a:gd name="connsiteX1" fmla="*/ 38100 w 38100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100">
                    <a:moveTo>
                      <a:pt x="0" y="0"/>
                    </a:moveTo>
                    <a:lnTo>
                      <a:pt x="38100" y="0"/>
                    </a:lnTo>
                  </a:path>
                </a:pathLst>
              </a:custGeom>
              <a:ln w="19050" cap="rnd">
                <a:solidFill>
                  <a:schemeClr val="accent4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pt-BR" sz="1400">
                  <a:solidFill>
                    <a:schemeClr val="accent4"/>
                  </a:solidFill>
                </a:endParaRPr>
              </a:p>
            </p:txBody>
          </p:sp>
          <p:sp>
            <p:nvSpPr>
              <p:cNvPr id="26" name="Forma Livre: Forma 25">
                <a:extLst>
                  <a:ext uri="{FF2B5EF4-FFF2-40B4-BE49-F238E27FC236}">
                    <a16:creationId xmlns:a16="http://schemas.microsoft.com/office/drawing/2014/main" id="{48A9C85F-1F6D-62DB-F503-814C522040AA}"/>
                  </a:ext>
                </a:extLst>
              </p:cNvPr>
              <p:cNvSpPr/>
              <p:nvPr/>
            </p:nvSpPr>
            <p:spPr>
              <a:xfrm>
                <a:off x="3935320" y="3739926"/>
                <a:ext cx="38100" cy="9525"/>
              </a:xfrm>
              <a:custGeom>
                <a:avLst/>
                <a:gdLst>
                  <a:gd name="connsiteX0" fmla="*/ 0 w 38100"/>
                  <a:gd name="connsiteY0" fmla="*/ 0 h 0"/>
                  <a:gd name="connsiteX1" fmla="*/ 38100 w 38100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100">
                    <a:moveTo>
                      <a:pt x="0" y="0"/>
                    </a:moveTo>
                    <a:lnTo>
                      <a:pt x="38100" y="0"/>
                    </a:lnTo>
                  </a:path>
                </a:pathLst>
              </a:custGeom>
              <a:ln w="19050" cap="rnd">
                <a:solidFill>
                  <a:schemeClr val="accent4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pt-BR" sz="1400">
                  <a:solidFill>
                    <a:schemeClr val="accent4"/>
                  </a:solidFill>
                </a:endParaRPr>
              </a:p>
            </p:txBody>
          </p:sp>
          <p:sp>
            <p:nvSpPr>
              <p:cNvPr id="27" name="Forma Livre: Forma 26">
                <a:extLst>
                  <a:ext uri="{FF2B5EF4-FFF2-40B4-BE49-F238E27FC236}">
                    <a16:creationId xmlns:a16="http://schemas.microsoft.com/office/drawing/2014/main" id="{90407AA0-91BF-1C12-5874-3183B312E11F}"/>
                  </a:ext>
                </a:extLst>
              </p:cNvPr>
              <p:cNvSpPr/>
              <p:nvPr/>
            </p:nvSpPr>
            <p:spPr>
              <a:xfrm>
                <a:off x="3706720" y="3787551"/>
                <a:ext cx="38100" cy="9525"/>
              </a:xfrm>
              <a:custGeom>
                <a:avLst/>
                <a:gdLst>
                  <a:gd name="connsiteX0" fmla="*/ 0 w 38100"/>
                  <a:gd name="connsiteY0" fmla="*/ 0 h 0"/>
                  <a:gd name="connsiteX1" fmla="*/ 38100 w 38100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100">
                    <a:moveTo>
                      <a:pt x="0" y="0"/>
                    </a:moveTo>
                    <a:lnTo>
                      <a:pt x="38100" y="0"/>
                    </a:lnTo>
                  </a:path>
                </a:pathLst>
              </a:custGeom>
              <a:ln w="19050" cap="rnd">
                <a:solidFill>
                  <a:schemeClr val="accent4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pt-BR" sz="1400">
                  <a:solidFill>
                    <a:schemeClr val="accent4"/>
                  </a:solidFill>
                </a:endParaRPr>
              </a:p>
            </p:txBody>
          </p:sp>
          <p:sp>
            <p:nvSpPr>
              <p:cNvPr id="28" name="Forma Livre: Forma 27">
                <a:extLst>
                  <a:ext uri="{FF2B5EF4-FFF2-40B4-BE49-F238E27FC236}">
                    <a16:creationId xmlns:a16="http://schemas.microsoft.com/office/drawing/2014/main" id="{BE3C7614-CA31-7D93-4B12-8AFE63E845E5}"/>
                  </a:ext>
                </a:extLst>
              </p:cNvPr>
              <p:cNvSpPr/>
              <p:nvPr/>
            </p:nvSpPr>
            <p:spPr>
              <a:xfrm>
                <a:off x="3782920" y="3787551"/>
                <a:ext cx="38100" cy="9525"/>
              </a:xfrm>
              <a:custGeom>
                <a:avLst/>
                <a:gdLst>
                  <a:gd name="connsiteX0" fmla="*/ 0 w 38100"/>
                  <a:gd name="connsiteY0" fmla="*/ 0 h 0"/>
                  <a:gd name="connsiteX1" fmla="*/ 38100 w 38100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100">
                    <a:moveTo>
                      <a:pt x="0" y="0"/>
                    </a:moveTo>
                    <a:lnTo>
                      <a:pt x="38100" y="0"/>
                    </a:lnTo>
                  </a:path>
                </a:pathLst>
              </a:custGeom>
              <a:ln w="19050" cap="rnd">
                <a:solidFill>
                  <a:schemeClr val="accent4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pt-BR" sz="1400">
                  <a:solidFill>
                    <a:schemeClr val="accent4"/>
                  </a:solidFill>
                </a:endParaRPr>
              </a:p>
            </p:txBody>
          </p:sp>
          <p:sp>
            <p:nvSpPr>
              <p:cNvPr id="29" name="Forma Livre: Forma 28">
                <a:extLst>
                  <a:ext uri="{FF2B5EF4-FFF2-40B4-BE49-F238E27FC236}">
                    <a16:creationId xmlns:a16="http://schemas.microsoft.com/office/drawing/2014/main" id="{BC5196EF-60F4-24C9-D72D-0D74E676D3BB}"/>
                  </a:ext>
                </a:extLst>
              </p:cNvPr>
              <p:cNvSpPr/>
              <p:nvPr/>
            </p:nvSpPr>
            <p:spPr>
              <a:xfrm>
                <a:off x="3859120" y="3787551"/>
                <a:ext cx="38100" cy="9525"/>
              </a:xfrm>
              <a:custGeom>
                <a:avLst/>
                <a:gdLst>
                  <a:gd name="connsiteX0" fmla="*/ 0 w 38100"/>
                  <a:gd name="connsiteY0" fmla="*/ 0 h 0"/>
                  <a:gd name="connsiteX1" fmla="*/ 38100 w 38100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100">
                    <a:moveTo>
                      <a:pt x="0" y="0"/>
                    </a:moveTo>
                    <a:lnTo>
                      <a:pt x="38100" y="0"/>
                    </a:lnTo>
                  </a:path>
                </a:pathLst>
              </a:custGeom>
              <a:ln w="19050" cap="rnd">
                <a:solidFill>
                  <a:schemeClr val="accent4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pt-BR" sz="1400">
                  <a:solidFill>
                    <a:schemeClr val="accent4"/>
                  </a:solidFill>
                </a:endParaRPr>
              </a:p>
            </p:txBody>
          </p:sp>
          <p:sp>
            <p:nvSpPr>
              <p:cNvPr id="30" name="Forma Livre: Forma 29">
                <a:extLst>
                  <a:ext uri="{FF2B5EF4-FFF2-40B4-BE49-F238E27FC236}">
                    <a16:creationId xmlns:a16="http://schemas.microsoft.com/office/drawing/2014/main" id="{5DBA21B8-C0D0-3C51-1499-D6A2E93E9409}"/>
                  </a:ext>
                </a:extLst>
              </p:cNvPr>
              <p:cNvSpPr/>
              <p:nvPr/>
            </p:nvSpPr>
            <p:spPr>
              <a:xfrm>
                <a:off x="3935320" y="3787551"/>
                <a:ext cx="38100" cy="9525"/>
              </a:xfrm>
              <a:custGeom>
                <a:avLst/>
                <a:gdLst>
                  <a:gd name="connsiteX0" fmla="*/ 0 w 38100"/>
                  <a:gd name="connsiteY0" fmla="*/ 0 h 0"/>
                  <a:gd name="connsiteX1" fmla="*/ 38100 w 38100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100">
                    <a:moveTo>
                      <a:pt x="0" y="0"/>
                    </a:moveTo>
                    <a:lnTo>
                      <a:pt x="38100" y="0"/>
                    </a:lnTo>
                  </a:path>
                </a:pathLst>
              </a:custGeom>
              <a:ln w="19050" cap="rnd">
                <a:solidFill>
                  <a:schemeClr val="accent4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pt-BR" sz="1400">
                  <a:solidFill>
                    <a:schemeClr val="accent4"/>
                  </a:solidFill>
                </a:endParaRPr>
              </a:p>
            </p:txBody>
          </p:sp>
          <p:sp>
            <p:nvSpPr>
              <p:cNvPr id="31" name="Forma Livre: Forma 30">
                <a:extLst>
                  <a:ext uri="{FF2B5EF4-FFF2-40B4-BE49-F238E27FC236}">
                    <a16:creationId xmlns:a16="http://schemas.microsoft.com/office/drawing/2014/main" id="{50C78507-D9B5-E354-E548-90D96AA282E6}"/>
                  </a:ext>
                </a:extLst>
              </p:cNvPr>
              <p:cNvSpPr/>
              <p:nvPr/>
            </p:nvSpPr>
            <p:spPr>
              <a:xfrm>
                <a:off x="3706720" y="3835176"/>
                <a:ext cx="38100" cy="9525"/>
              </a:xfrm>
              <a:custGeom>
                <a:avLst/>
                <a:gdLst>
                  <a:gd name="connsiteX0" fmla="*/ 0 w 38100"/>
                  <a:gd name="connsiteY0" fmla="*/ 0 h 0"/>
                  <a:gd name="connsiteX1" fmla="*/ 38100 w 38100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100">
                    <a:moveTo>
                      <a:pt x="0" y="0"/>
                    </a:moveTo>
                    <a:lnTo>
                      <a:pt x="38100" y="0"/>
                    </a:lnTo>
                  </a:path>
                </a:pathLst>
              </a:custGeom>
              <a:ln w="19050" cap="rnd">
                <a:solidFill>
                  <a:schemeClr val="accent4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pt-BR" sz="1400">
                  <a:solidFill>
                    <a:schemeClr val="accent4"/>
                  </a:solidFill>
                </a:endParaRPr>
              </a:p>
            </p:txBody>
          </p:sp>
          <p:sp>
            <p:nvSpPr>
              <p:cNvPr id="32" name="Forma Livre: Forma 31">
                <a:extLst>
                  <a:ext uri="{FF2B5EF4-FFF2-40B4-BE49-F238E27FC236}">
                    <a16:creationId xmlns:a16="http://schemas.microsoft.com/office/drawing/2014/main" id="{158016E8-B432-C387-FE2F-0BE60BC84108}"/>
                  </a:ext>
                </a:extLst>
              </p:cNvPr>
              <p:cNvSpPr/>
              <p:nvPr/>
            </p:nvSpPr>
            <p:spPr>
              <a:xfrm>
                <a:off x="3782920" y="3835176"/>
                <a:ext cx="38100" cy="9525"/>
              </a:xfrm>
              <a:custGeom>
                <a:avLst/>
                <a:gdLst>
                  <a:gd name="connsiteX0" fmla="*/ 0 w 38100"/>
                  <a:gd name="connsiteY0" fmla="*/ 0 h 0"/>
                  <a:gd name="connsiteX1" fmla="*/ 38100 w 38100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100">
                    <a:moveTo>
                      <a:pt x="0" y="0"/>
                    </a:moveTo>
                    <a:lnTo>
                      <a:pt x="38100" y="0"/>
                    </a:lnTo>
                  </a:path>
                </a:pathLst>
              </a:custGeom>
              <a:ln w="19050" cap="rnd">
                <a:solidFill>
                  <a:schemeClr val="accent4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pt-BR" sz="1400">
                  <a:solidFill>
                    <a:schemeClr val="accent4"/>
                  </a:solidFill>
                </a:endParaRPr>
              </a:p>
            </p:txBody>
          </p:sp>
          <p:sp>
            <p:nvSpPr>
              <p:cNvPr id="33" name="Forma Livre: Forma 32">
                <a:extLst>
                  <a:ext uri="{FF2B5EF4-FFF2-40B4-BE49-F238E27FC236}">
                    <a16:creationId xmlns:a16="http://schemas.microsoft.com/office/drawing/2014/main" id="{97C8CAF4-3B37-19D0-2924-C1E7C4A72522}"/>
                  </a:ext>
                </a:extLst>
              </p:cNvPr>
              <p:cNvSpPr/>
              <p:nvPr/>
            </p:nvSpPr>
            <p:spPr>
              <a:xfrm>
                <a:off x="3859120" y="3835176"/>
                <a:ext cx="38100" cy="9525"/>
              </a:xfrm>
              <a:custGeom>
                <a:avLst/>
                <a:gdLst>
                  <a:gd name="connsiteX0" fmla="*/ 0 w 38100"/>
                  <a:gd name="connsiteY0" fmla="*/ 0 h 0"/>
                  <a:gd name="connsiteX1" fmla="*/ 38100 w 38100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100">
                    <a:moveTo>
                      <a:pt x="0" y="0"/>
                    </a:moveTo>
                    <a:lnTo>
                      <a:pt x="38100" y="0"/>
                    </a:lnTo>
                  </a:path>
                </a:pathLst>
              </a:custGeom>
              <a:ln w="19050" cap="rnd">
                <a:solidFill>
                  <a:schemeClr val="accent4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pt-BR" sz="1400">
                  <a:solidFill>
                    <a:schemeClr val="accent4"/>
                  </a:solidFill>
                </a:endParaRPr>
              </a:p>
            </p:txBody>
          </p:sp>
        </p:grpSp>
        <p:sp>
          <p:nvSpPr>
            <p:cNvPr id="19" name="Espaço Reservado para Texto 41">
              <a:extLst>
                <a:ext uri="{FF2B5EF4-FFF2-40B4-BE49-F238E27FC236}">
                  <a16:creationId xmlns:a16="http://schemas.microsoft.com/office/drawing/2014/main" id="{DAE8E4FD-8615-2F8C-8D81-E6AF36DFAA78}"/>
                </a:ext>
              </a:extLst>
            </p:cNvPr>
            <p:cNvSpPr txBox="1">
              <a:spLocks/>
            </p:cNvSpPr>
            <p:nvPr/>
          </p:nvSpPr>
          <p:spPr>
            <a:xfrm>
              <a:off x="1683378" y="1794241"/>
              <a:ext cx="3159711" cy="1281258"/>
            </a:xfrm>
            <a:prstGeom prst="rect">
              <a:avLst/>
            </a:prstGeom>
          </p:spPr>
          <p:txBody>
            <a:bodyPr lIns="0" tIns="0" rIns="0" bIns="0"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rgbClr val="47484A"/>
                  </a:solidFill>
                  <a:latin typeface="Itau Display Pro" panose="020B0503020204020204" pitchFamily="34" charset="0"/>
                  <a:ea typeface="+mn-ea"/>
                  <a:cs typeface="Itau Display Pro" panose="020B0503020204020204" pitchFamily="34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rgbClr val="47484A"/>
                  </a:solidFill>
                  <a:latin typeface="Itau Display Pro" panose="020B0503020204020204" pitchFamily="34" charset="0"/>
                  <a:ea typeface="+mn-ea"/>
                  <a:cs typeface="Itau Display Pro" panose="020B0503020204020204" pitchFamily="34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rgbClr val="47484A"/>
                  </a:solidFill>
                  <a:latin typeface="Itau Display Pro" panose="020B0503020204020204" pitchFamily="34" charset="0"/>
                  <a:ea typeface="+mn-ea"/>
                  <a:cs typeface="Itau Display Pro" panose="020B0503020204020204" pitchFamily="34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rgbClr val="47484A"/>
                  </a:solidFill>
                  <a:latin typeface="Itau Display Pro" panose="020B0503020204020204" pitchFamily="34" charset="0"/>
                  <a:ea typeface="+mn-ea"/>
                  <a:cs typeface="Itau Display Pro" panose="020B0503020204020204" pitchFamily="34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rgbClr val="47484A"/>
                  </a:solidFill>
                  <a:latin typeface="Itau Display Pro" panose="020B0503020204020204" pitchFamily="34" charset="0"/>
                  <a:ea typeface="+mn-ea"/>
                  <a:cs typeface="Itau Display Pro" panose="020B0503020204020204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70000"/>
                </a:lnSpc>
                <a:buNone/>
              </a:pPr>
              <a:r>
                <a:rPr lang="pt-BR" sz="7200">
                  <a:solidFill>
                    <a:schemeClr val="accent4"/>
                  </a:solidFill>
                  <a:latin typeface="Itau Display Pro XBold" panose="020B0803020204020204" pitchFamily="34" charset="0"/>
                  <a:cs typeface="Itau Display Pro XBold" panose="020B0803020204020204" pitchFamily="34" charset="0"/>
                </a:rPr>
                <a:t>Agenda </a:t>
              </a:r>
              <a:r>
                <a:rPr lang="pt-BR" sz="6000">
                  <a:solidFill>
                    <a:schemeClr val="accent4"/>
                  </a:solidFill>
                  <a:latin typeface="Itau Display Pro Light" panose="020B0403020204020204" pitchFamily="34" charset="0"/>
                  <a:cs typeface="Itau Display Pro Light" panose="020B0403020204020204" pitchFamily="34" charset="0"/>
                </a:rPr>
                <a:t>do dia</a:t>
              </a:r>
              <a:endParaRPr lang="pt-BR" sz="7200">
                <a:solidFill>
                  <a:schemeClr val="accent4"/>
                </a:solidFill>
                <a:latin typeface="Itau Display Pro Light" panose="020B0403020204020204" pitchFamily="34" charset="0"/>
                <a:cs typeface="Itau Display Pro Light" panose="020B04030202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32972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3360533B-5E1D-864C-B5B2-2C77B78CF33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34" name="Gráfico 125">
            <a:extLst>
              <a:ext uri="{FF2B5EF4-FFF2-40B4-BE49-F238E27FC236}">
                <a16:creationId xmlns:a16="http://schemas.microsoft.com/office/drawing/2014/main" id="{E30F1ED2-1822-18C5-7044-57A1619FDD6F}"/>
              </a:ext>
            </a:extLst>
          </p:cNvPr>
          <p:cNvGrpSpPr/>
          <p:nvPr userDrawn="1"/>
        </p:nvGrpSpPr>
        <p:grpSpPr>
          <a:xfrm>
            <a:off x="6184845" y="912073"/>
            <a:ext cx="5025507" cy="5027723"/>
            <a:chOff x="6184845" y="912073"/>
            <a:chExt cx="5025507" cy="5027723"/>
          </a:xfrm>
        </p:grpSpPr>
        <p:sp>
          <p:nvSpPr>
            <p:cNvPr id="35" name="Forma Livre: Forma 34">
              <a:extLst>
                <a:ext uri="{FF2B5EF4-FFF2-40B4-BE49-F238E27FC236}">
                  <a16:creationId xmlns:a16="http://schemas.microsoft.com/office/drawing/2014/main" id="{0DEFE26A-EE77-857C-01E1-E46686A89B48}"/>
                </a:ext>
              </a:extLst>
            </p:cNvPr>
            <p:cNvSpPr/>
            <p:nvPr/>
          </p:nvSpPr>
          <p:spPr>
            <a:xfrm>
              <a:off x="6184845" y="1032175"/>
              <a:ext cx="913870" cy="4787389"/>
            </a:xfrm>
            <a:custGeom>
              <a:avLst/>
              <a:gdLst>
                <a:gd name="connsiteX0" fmla="*/ 738608 w 913870"/>
                <a:gd name="connsiteY0" fmla="*/ 2393695 h 4787389"/>
                <a:gd name="connsiteX1" fmla="*/ 913871 w 913870"/>
                <a:gd name="connsiteY1" fmla="*/ 4787390 h 4787389"/>
                <a:gd name="connsiteX2" fmla="*/ 651237 w 913870"/>
                <a:gd name="connsiteY2" fmla="*/ 4731707 h 4787389"/>
                <a:gd name="connsiteX3" fmla="*/ 175654 w 913870"/>
                <a:gd name="connsiteY3" fmla="*/ 4255994 h 4787389"/>
                <a:gd name="connsiteX4" fmla="*/ 0 w 913870"/>
                <a:gd name="connsiteY4" fmla="*/ 2393695 h 4787389"/>
                <a:gd name="connsiteX5" fmla="*/ 175654 w 913870"/>
                <a:gd name="connsiteY5" fmla="*/ 531527 h 4787389"/>
                <a:gd name="connsiteX6" fmla="*/ 651237 w 913870"/>
                <a:gd name="connsiteY6" fmla="*/ 55813 h 4787389"/>
                <a:gd name="connsiteX7" fmla="*/ 913871 w 913870"/>
                <a:gd name="connsiteY7" fmla="*/ 0 h 4787389"/>
                <a:gd name="connsiteX8" fmla="*/ 738608 w 913870"/>
                <a:gd name="connsiteY8" fmla="*/ 2393695 h 4787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3870" h="4787389">
                  <a:moveTo>
                    <a:pt x="738608" y="2393695"/>
                  </a:moveTo>
                  <a:cubicBezTo>
                    <a:pt x="738608" y="3284614"/>
                    <a:pt x="807200" y="4136152"/>
                    <a:pt x="913871" y="4787390"/>
                  </a:cubicBezTo>
                  <a:cubicBezTo>
                    <a:pt x="819980" y="4770567"/>
                    <a:pt x="732218" y="4751920"/>
                    <a:pt x="651237" y="4731707"/>
                  </a:cubicBezTo>
                  <a:cubicBezTo>
                    <a:pt x="372042" y="4669635"/>
                    <a:pt x="227425" y="4504152"/>
                    <a:pt x="175654" y="4255994"/>
                  </a:cubicBezTo>
                  <a:cubicBezTo>
                    <a:pt x="72244" y="3821357"/>
                    <a:pt x="0" y="3128260"/>
                    <a:pt x="0" y="2393695"/>
                  </a:cubicBezTo>
                  <a:cubicBezTo>
                    <a:pt x="0" y="1659129"/>
                    <a:pt x="72244" y="966163"/>
                    <a:pt x="175654" y="531527"/>
                  </a:cubicBezTo>
                  <a:cubicBezTo>
                    <a:pt x="227425" y="283368"/>
                    <a:pt x="372042" y="117755"/>
                    <a:pt x="651237" y="55813"/>
                  </a:cubicBezTo>
                  <a:cubicBezTo>
                    <a:pt x="732218" y="35600"/>
                    <a:pt x="819980" y="16953"/>
                    <a:pt x="913871" y="0"/>
                  </a:cubicBezTo>
                  <a:cubicBezTo>
                    <a:pt x="807200" y="651368"/>
                    <a:pt x="738608" y="1502905"/>
                    <a:pt x="738608" y="2393695"/>
                  </a:cubicBezTo>
                  <a:close/>
                </a:path>
              </a:pathLst>
            </a:custGeom>
            <a:solidFill>
              <a:schemeClr val="bg1"/>
            </a:solidFill>
            <a:ln w="130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6" name="Forma Livre: Forma 35">
              <a:extLst>
                <a:ext uri="{FF2B5EF4-FFF2-40B4-BE49-F238E27FC236}">
                  <a16:creationId xmlns:a16="http://schemas.microsoft.com/office/drawing/2014/main" id="{E9BDF750-1541-328F-829B-4E4DE7902075}"/>
                </a:ext>
              </a:extLst>
            </p:cNvPr>
            <p:cNvSpPr/>
            <p:nvPr/>
          </p:nvSpPr>
          <p:spPr>
            <a:xfrm>
              <a:off x="6923452" y="912073"/>
              <a:ext cx="4286899" cy="5027723"/>
            </a:xfrm>
            <a:custGeom>
              <a:avLst/>
              <a:gdLst>
                <a:gd name="connsiteX0" fmla="*/ 4286900 w 4286899"/>
                <a:gd name="connsiteY0" fmla="*/ 2513797 h 5027723"/>
                <a:gd name="connsiteX1" fmla="*/ 4111115 w 4286899"/>
                <a:gd name="connsiteY1" fmla="*/ 4376096 h 5027723"/>
                <a:gd name="connsiteX2" fmla="*/ 3635532 w 4286899"/>
                <a:gd name="connsiteY2" fmla="*/ 4851809 h 5027723"/>
                <a:gd name="connsiteX3" fmla="*/ 1774146 w 4286899"/>
                <a:gd name="connsiteY3" fmla="*/ 5027724 h 5027723"/>
                <a:gd name="connsiteX4" fmla="*/ 175263 w 4286899"/>
                <a:gd name="connsiteY4" fmla="*/ 4907492 h 5027723"/>
                <a:gd name="connsiteX5" fmla="*/ 0 w 4286899"/>
                <a:gd name="connsiteY5" fmla="*/ 2513797 h 5027723"/>
                <a:gd name="connsiteX6" fmla="*/ 175263 w 4286899"/>
                <a:gd name="connsiteY6" fmla="*/ 120102 h 5027723"/>
                <a:gd name="connsiteX7" fmla="*/ 1774146 w 4286899"/>
                <a:gd name="connsiteY7" fmla="*/ 0 h 5027723"/>
                <a:gd name="connsiteX8" fmla="*/ 3635532 w 4286899"/>
                <a:gd name="connsiteY8" fmla="*/ 175915 h 5027723"/>
                <a:gd name="connsiteX9" fmla="*/ 4111115 w 4286899"/>
                <a:gd name="connsiteY9" fmla="*/ 651629 h 5027723"/>
                <a:gd name="connsiteX10" fmla="*/ 4286900 w 4286899"/>
                <a:gd name="connsiteY10" fmla="*/ 2513797 h 5027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86899" h="5027723">
                  <a:moveTo>
                    <a:pt x="4286900" y="2513797"/>
                  </a:moveTo>
                  <a:cubicBezTo>
                    <a:pt x="4286900" y="3248362"/>
                    <a:pt x="4214525" y="3941459"/>
                    <a:pt x="4111115" y="4376096"/>
                  </a:cubicBezTo>
                  <a:cubicBezTo>
                    <a:pt x="4059345" y="4624254"/>
                    <a:pt x="3914727" y="4789737"/>
                    <a:pt x="3635532" y="4851809"/>
                  </a:cubicBezTo>
                  <a:cubicBezTo>
                    <a:pt x="3180553" y="4965652"/>
                    <a:pt x="2508320" y="5027724"/>
                    <a:pt x="1774146" y="5027724"/>
                  </a:cubicBezTo>
                  <a:cubicBezTo>
                    <a:pt x="1170506" y="5027724"/>
                    <a:pt x="608856" y="4985734"/>
                    <a:pt x="175263" y="4907492"/>
                  </a:cubicBezTo>
                  <a:cubicBezTo>
                    <a:pt x="68593" y="4256254"/>
                    <a:pt x="0" y="3404716"/>
                    <a:pt x="0" y="2513797"/>
                  </a:cubicBezTo>
                  <a:cubicBezTo>
                    <a:pt x="0" y="1622877"/>
                    <a:pt x="68593" y="771470"/>
                    <a:pt x="175263" y="120102"/>
                  </a:cubicBezTo>
                  <a:cubicBezTo>
                    <a:pt x="608856" y="41990"/>
                    <a:pt x="1170506" y="0"/>
                    <a:pt x="1774146" y="0"/>
                  </a:cubicBezTo>
                  <a:cubicBezTo>
                    <a:pt x="2508320" y="0"/>
                    <a:pt x="3180553" y="62072"/>
                    <a:pt x="3635532" y="175915"/>
                  </a:cubicBezTo>
                  <a:cubicBezTo>
                    <a:pt x="3914727" y="237857"/>
                    <a:pt x="4059345" y="403470"/>
                    <a:pt x="4111115" y="651629"/>
                  </a:cubicBezTo>
                  <a:cubicBezTo>
                    <a:pt x="4214525" y="1086265"/>
                    <a:pt x="4286900" y="1779362"/>
                    <a:pt x="4286900" y="2513797"/>
                  </a:cubicBezTo>
                  <a:close/>
                </a:path>
              </a:pathLst>
            </a:custGeom>
            <a:solidFill>
              <a:srgbClr val="0031FF"/>
            </a:solidFill>
            <a:ln w="130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</p:grpSp>
      <p:sp>
        <p:nvSpPr>
          <p:cNvPr id="37" name="Forma Livre: Forma 36">
            <a:extLst>
              <a:ext uri="{FF2B5EF4-FFF2-40B4-BE49-F238E27FC236}">
                <a16:creationId xmlns:a16="http://schemas.microsoft.com/office/drawing/2014/main" id="{C01CDBD6-06D6-9FC0-8FB0-162ABAE859AF}"/>
              </a:ext>
            </a:extLst>
          </p:cNvPr>
          <p:cNvSpPr/>
          <p:nvPr userDrawn="1"/>
        </p:nvSpPr>
        <p:spPr>
          <a:xfrm>
            <a:off x="6923452" y="-95035"/>
            <a:ext cx="716830" cy="7041812"/>
          </a:xfrm>
          <a:custGeom>
            <a:avLst/>
            <a:gdLst>
              <a:gd name="connsiteX0" fmla="*/ 716570 w 716830"/>
              <a:gd name="connsiteY0" fmla="*/ 7041813 h 7041812"/>
              <a:gd name="connsiteX1" fmla="*/ 272675 w 716830"/>
              <a:gd name="connsiteY1" fmla="*/ 6409223 h 7041812"/>
              <a:gd name="connsiteX2" fmla="*/ 175263 w 716830"/>
              <a:gd name="connsiteY2" fmla="*/ 5914601 h 7041812"/>
              <a:gd name="connsiteX3" fmla="*/ 0 w 716830"/>
              <a:gd name="connsiteY3" fmla="*/ 3520906 h 7041812"/>
              <a:gd name="connsiteX4" fmla="*/ 175263 w 716830"/>
              <a:gd name="connsiteY4" fmla="*/ 1127212 h 7041812"/>
              <a:gd name="connsiteX5" fmla="*/ 272675 w 716830"/>
              <a:gd name="connsiteY5" fmla="*/ 632590 h 7041812"/>
              <a:gd name="connsiteX6" fmla="*/ 716831 w 716830"/>
              <a:gd name="connsiteY6" fmla="*/ 0 h 7041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6830" h="7041812">
                <a:moveTo>
                  <a:pt x="716570" y="7041813"/>
                </a:moveTo>
                <a:cubicBezTo>
                  <a:pt x="471410" y="6910626"/>
                  <a:pt x="332269" y="6695329"/>
                  <a:pt x="272675" y="6409223"/>
                </a:cubicBezTo>
                <a:cubicBezTo>
                  <a:pt x="237726" y="6262258"/>
                  <a:pt x="204995" y="6096254"/>
                  <a:pt x="175263" y="5914601"/>
                </a:cubicBezTo>
                <a:cubicBezTo>
                  <a:pt x="68593" y="5263364"/>
                  <a:pt x="0" y="4411826"/>
                  <a:pt x="0" y="3520906"/>
                </a:cubicBezTo>
                <a:cubicBezTo>
                  <a:pt x="0" y="2629987"/>
                  <a:pt x="68593" y="1778579"/>
                  <a:pt x="175263" y="1127212"/>
                </a:cubicBezTo>
                <a:cubicBezTo>
                  <a:pt x="204995" y="945559"/>
                  <a:pt x="237726" y="779555"/>
                  <a:pt x="272675" y="632590"/>
                </a:cubicBezTo>
                <a:cubicBezTo>
                  <a:pt x="332269" y="346483"/>
                  <a:pt x="471541" y="131186"/>
                  <a:pt x="716831" y="0"/>
                </a:cubicBezTo>
              </a:path>
            </a:pathLst>
          </a:custGeom>
          <a:noFill/>
          <a:ln w="52152" cap="flat">
            <a:solidFill>
              <a:srgbClr val="FF6200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grpSp>
        <p:nvGrpSpPr>
          <p:cNvPr id="38" name="Agrupar 37">
            <a:extLst>
              <a:ext uri="{FF2B5EF4-FFF2-40B4-BE49-F238E27FC236}">
                <a16:creationId xmlns:a16="http://schemas.microsoft.com/office/drawing/2014/main" id="{B634A8FE-A093-8C80-638D-25B23A7A2AB8}"/>
              </a:ext>
            </a:extLst>
          </p:cNvPr>
          <p:cNvGrpSpPr/>
          <p:nvPr userDrawn="1"/>
        </p:nvGrpSpPr>
        <p:grpSpPr>
          <a:xfrm>
            <a:off x="3384276" y="3536094"/>
            <a:ext cx="429868" cy="397583"/>
            <a:chOff x="3649570" y="3549426"/>
            <a:chExt cx="381000" cy="361950"/>
          </a:xfrm>
        </p:grpSpPr>
        <p:sp>
          <p:nvSpPr>
            <p:cNvPr id="39" name="Forma Livre: Forma 38">
              <a:extLst>
                <a:ext uri="{FF2B5EF4-FFF2-40B4-BE49-F238E27FC236}">
                  <a16:creationId xmlns:a16="http://schemas.microsoft.com/office/drawing/2014/main" id="{4136B03F-9DD4-9546-71F5-75CADE2592D5}"/>
                </a:ext>
              </a:extLst>
            </p:cNvPr>
            <p:cNvSpPr/>
            <p:nvPr/>
          </p:nvSpPr>
          <p:spPr>
            <a:xfrm>
              <a:off x="3649570" y="3663726"/>
              <a:ext cx="381000" cy="9525"/>
            </a:xfrm>
            <a:custGeom>
              <a:avLst/>
              <a:gdLst>
                <a:gd name="connsiteX0" fmla="*/ 381000 w 381000"/>
                <a:gd name="connsiteY0" fmla="*/ 0 h 0"/>
                <a:gd name="connsiteX1" fmla="*/ 0 w 38100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1000">
                  <a:moveTo>
                    <a:pt x="381000" y="0"/>
                  </a:moveTo>
                  <a:lnTo>
                    <a:pt x="0" y="0"/>
                  </a:lnTo>
                </a:path>
              </a:pathLst>
            </a:custGeom>
            <a:ln w="19050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pt-BR" sz="1400">
                <a:solidFill>
                  <a:schemeClr val="bg1"/>
                </a:solidFill>
              </a:endParaRPr>
            </a:p>
          </p:txBody>
        </p:sp>
        <p:sp>
          <p:nvSpPr>
            <p:cNvPr id="40" name="Forma Livre: Forma 39">
              <a:extLst>
                <a:ext uri="{FF2B5EF4-FFF2-40B4-BE49-F238E27FC236}">
                  <a16:creationId xmlns:a16="http://schemas.microsoft.com/office/drawing/2014/main" id="{4001EB31-E98A-CE72-0095-B026123E0E2D}"/>
                </a:ext>
              </a:extLst>
            </p:cNvPr>
            <p:cNvSpPr/>
            <p:nvPr/>
          </p:nvSpPr>
          <p:spPr>
            <a:xfrm>
              <a:off x="3706720" y="3606576"/>
              <a:ext cx="47625" cy="19050"/>
            </a:xfrm>
            <a:custGeom>
              <a:avLst/>
              <a:gdLst>
                <a:gd name="connsiteX0" fmla="*/ 0 w 47625"/>
                <a:gd name="connsiteY0" fmla="*/ 0 h 19050"/>
                <a:gd name="connsiteX1" fmla="*/ 0 w 47625"/>
                <a:gd name="connsiteY1" fmla="*/ 19050 h 19050"/>
                <a:gd name="connsiteX2" fmla="*/ 47625 w 47625"/>
                <a:gd name="connsiteY2" fmla="*/ 19050 h 19050"/>
                <a:gd name="connsiteX3" fmla="*/ 47625 w 47625"/>
                <a:gd name="connsiteY3" fmla="*/ 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625" h="19050">
                  <a:moveTo>
                    <a:pt x="0" y="0"/>
                  </a:moveTo>
                  <a:lnTo>
                    <a:pt x="0" y="19050"/>
                  </a:lnTo>
                  <a:lnTo>
                    <a:pt x="47625" y="19050"/>
                  </a:lnTo>
                  <a:lnTo>
                    <a:pt x="47625" y="0"/>
                  </a:lnTo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pt-BR" sz="1400">
                <a:solidFill>
                  <a:schemeClr val="bg1"/>
                </a:solidFill>
              </a:endParaRPr>
            </a:p>
          </p:txBody>
        </p:sp>
        <p:sp>
          <p:nvSpPr>
            <p:cNvPr id="41" name="Forma Livre: Forma 40">
              <a:extLst>
                <a:ext uri="{FF2B5EF4-FFF2-40B4-BE49-F238E27FC236}">
                  <a16:creationId xmlns:a16="http://schemas.microsoft.com/office/drawing/2014/main" id="{0F340434-5309-33B1-4B1B-105F3821A485}"/>
                </a:ext>
              </a:extLst>
            </p:cNvPr>
            <p:cNvSpPr/>
            <p:nvPr/>
          </p:nvSpPr>
          <p:spPr>
            <a:xfrm>
              <a:off x="3925795" y="3606576"/>
              <a:ext cx="47625" cy="19050"/>
            </a:xfrm>
            <a:custGeom>
              <a:avLst/>
              <a:gdLst>
                <a:gd name="connsiteX0" fmla="*/ 0 w 47625"/>
                <a:gd name="connsiteY0" fmla="*/ 0 h 19050"/>
                <a:gd name="connsiteX1" fmla="*/ 0 w 47625"/>
                <a:gd name="connsiteY1" fmla="*/ 19050 h 19050"/>
                <a:gd name="connsiteX2" fmla="*/ 47625 w 47625"/>
                <a:gd name="connsiteY2" fmla="*/ 19050 h 19050"/>
                <a:gd name="connsiteX3" fmla="*/ 47625 w 47625"/>
                <a:gd name="connsiteY3" fmla="*/ 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625" h="19050">
                  <a:moveTo>
                    <a:pt x="0" y="0"/>
                  </a:moveTo>
                  <a:lnTo>
                    <a:pt x="0" y="19050"/>
                  </a:lnTo>
                  <a:lnTo>
                    <a:pt x="47625" y="19050"/>
                  </a:lnTo>
                  <a:lnTo>
                    <a:pt x="47625" y="0"/>
                  </a:lnTo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pt-BR" sz="1400">
                <a:solidFill>
                  <a:schemeClr val="bg1"/>
                </a:solidFill>
              </a:endParaRPr>
            </a:p>
          </p:txBody>
        </p:sp>
        <p:sp>
          <p:nvSpPr>
            <p:cNvPr id="42" name="Forma Livre: Forma 41">
              <a:extLst>
                <a:ext uri="{FF2B5EF4-FFF2-40B4-BE49-F238E27FC236}">
                  <a16:creationId xmlns:a16="http://schemas.microsoft.com/office/drawing/2014/main" id="{092EF942-E2A6-DCDA-6BFE-F93BD3513655}"/>
                </a:ext>
              </a:extLst>
            </p:cNvPr>
            <p:cNvSpPr/>
            <p:nvPr/>
          </p:nvSpPr>
          <p:spPr>
            <a:xfrm>
              <a:off x="3649570" y="3549426"/>
              <a:ext cx="381000" cy="361950"/>
            </a:xfrm>
            <a:custGeom>
              <a:avLst/>
              <a:gdLst>
                <a:gd name="connsiteX0" fmla="*/ 57150 w 381000"/>
                <a:gd name="connsiteY0" fmla="*/ 38100 h 361950"/>
                <a:gd name="connsiteX1" fmla="*/ 19050 w 381000"/>
                <a:gd name="connsiteY1" fmla="*/ 38100 h 361950"/>
                <a:gd name="connsiteX2" fmla="*/ 0 w 381000"/>
                <a:gd name="connsiteY2" fmla="*/ 57150 h 361950"/>
                <a:gd name="connsiteX3" fmla="*/ 0 w 381000"/>
                <a:gd name="connsiteY3" fmla="*/ 352425 h 361950"/>
                <a:gd name="connsiteX4" fmla="*/ 19050 w 381000"/>
                <a:gd name="connsiteY4" fmla="*/ 371475 h 361950"/>
                <a:gd name="connsiteX5" fmla="*/ 361950 w 381000"/>
                <a:gd name="connsiteY5" fmla="*/ 371475 h 361950"/>
                <a:gd name="connsiteX6" fmla="*/ 381000 w 381000"/>
                <a:gd name="connsiteY6" fmla="*/ 352425 h 361950"/>
                <a:gd name="connsiteX7" fmla="*/ 381000 w 381000"/>
                <a:gd name="connsiteY7" fmla="*/ 57150 h 361950"/>
                <a:gd name="connsiteX8" fmla="*/ 361950 w 381000"/>
                <a:gd name="connsiteY8" fmla="*/ 38100 h 361950"/>
                <a:gd name="connsiteX9" fmla="*/ 323850 w 381000"/>
                <a:gd name="connsiteY9" fmla="*/ 38100 h 361950"/>
                <a:gd name="connsiteX10" fmla="*/ 323850 w 381000"/>
                <a:gd name="connsiteY10" fmla="*/ 9525 h 361950"/>
                <a:gd name="connsiteX11" fmla="*/ 314325 w 381000"/>
                <a:gd name="connsiteY11" fmla="*/ 0 h 361950"/>
                <a:gd name="connsiteX12" fmla="*/ 285750 w 381000"/>
                <a:gd name="connsiteY12" fmla="*/ 0 h 361950"/>
                <a:gd name="connsiteX13" fmla="*/ 276225 w 381000"/>
                <a:gd name="connsiteY13" fmla="*/ 9525 h 361950"/>
                <a:gd name="connsiteX14" fmla="*/ 276225 w 381000"/>
                <a:gd name="connsiteY14" fmla="*/ 38100 h 361950"/>
                <a:gd name="connsiteX15" fmla="*/ 104775 w 381000"/>
                <a:gd name="connsiteY15" fmla="*/ 38100 h 361950"/>
                <a:gd name="connsiteX16" fmla="*/ 104775 w 381000"/>
                <a:gd name="connsiteY16" fmla="*/ 9525 h 361950"/>
                <a:gd name="connsiteX17" fmla="*/ 95250 w 381000"/>
                <a:gd name="connsiteY17" fmla="*/ 0 h 361950"/>
                <a:gd name="connsiteX18" fmla="*/ 66675 w 381000"/>
                <a:gd name="connsiteY18" fmla="*/ 0 h 361950"/>
                <a:gd name="connsiteX19" fmla="*/ 57150 w 381000"/>
                <a:gd name="connsiteY19" fmla="*/ 9525 h 361950"/>
                <a:gd name="connsiteX20" fmla="*/ 57150 w 381000"/>
                <a:gd name="connsiteY20" fmla="*/ 38100 h 361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81000" h="361950">
                  <a:moveTo>
                    <a:pt x="57150" y="38100"/>
                  </a:moveTo>
                  <a:lnTo>
                    <a:pt x="19050" y="38100"/>
                  </a:lnTo>
                  <a:cubicBezTo>
                    <a:pt x="8572" y="38100"/>
                    <a:pt x="0" y="46672"/>
                    <a:pt x="0" y="57150"/>
                  </a:cubicBezTo>
                  <a:lnTo>
                    <a:pt x="0" y="352425"/>
                  </a:lnTo>
                  <a:cubicBezTo>
                    <a:pt x="0" y="362902"/>
                    <a:pt x="8572" y="371475"/>
                    <a:pt x="19050" y="371475"/>
                  </a:cubicBezTo>
                  <a:lnTo>
                    <a:pt x="361950" y="371475"/>
                  </a:lnTo>
                  <a:cubicBezTo>
                    <a:pt x="372428" y="371475"/>
                    <a:pt x="381000" y="362902"/>
                    <a:pt x="381000" y="352425"/>
                  </a:cubicBezTo>
                  <a:lnTo>
                    <a:pt x="381000" y="57150"/>
                  </a:lnTo>
                  <a:cubicBezTo>
                    <a:pt x="381000" y="46672"/>
                    <a:pt x="372428" y="38100"/>
                    <a:pt x="361950" y="38100"/>
                  </a:cubicBezTo>
                  <a:lnTo>
                    <a:pt x="323850" y="38100"/>
                  </a:lnTo>
                  <a:lnTo>
                    <a:pt x="323850" y="9525"/>
                  </a:lnTo>
                  <a:cubicBezTo>
                    <a:pt x="323850" y="4286"/>
                    <a:pt x="319564" y="0"/>
                    <a:pt x="314325" y="0"/>
                  </a:cubicBezTo>
                  <a:lnTo>
                    <a:pt x="285750" y="0"/>
                  </a:lnTo>
                  <a:cubicBezTo>
                    <a:pt x="280511" y="0"/>
                    <a:pt x="276225" y="4286"/>
                    <a:pt x="276225" y="9525"/>
                  </a:cubicBezTo>
                  <a:lnTo>
                    <a:pt x="276225" y="38100"/>
                  </a:lnTo>
                  <a:lnTo>
                    <a:pt x="104775" y="38100"/>
                  </a:lnTo>
                  <a:lnTo>
                    <a:pt x="104775" y="9525"/>
                  </a:lnTo>
                  <a:cubicBezTo>
                    <a:pt x="104775" y="4286"/>
                    <a:pt x="100489" y="0"/>
                    <a:pt x="95250" y="0"/>
                  </a:cubicBezTo>
                  <a:lnTo>
                    <a:pt x="66675" y="0"/>
                  </a:lnTo>
                  <a:cubicBezTo>
                    <a:pt x="61436" y="0"/>
                    <a:pt x="57150" y="4286"/>
                    <a:pt x="57150" y="9525"/>
                  </a:cubicBezTo>
                  <a:lnTo>
                    <a:pt x="57150" y="38100"/>
                  </a:lnTo>
                  <a:close/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pt-BR" sz="1400">
                <a:solidFill>
                  <a:schemeClr val="bg1"/>
                </a:solidFill>
              </a:endParaRPr>
            </a:p>
          </p:txBody>
        </p:sp>
        <p:sp>
          <p:nvSpPr>
            <p:cNvPr id="43" name="Forma Livre: Forma 42">
              <a:extLst>
                <a:ext uri="{FF2B5EF4-FFF2-40B4-BE49-F238E27FC236}">
                  <a16:creationId xmlns:a16="http://schemas.microsoft.com/office/drawing/2014/main" id="{B0D41D11-8518-6539-1219-5494CB0B6B8A}"/>
                </a:ext>
              </a:extLst>
            </p:cNvPr>
            <p:cNvSpPr/>
            <p:nvPr/>
          </p:nvSpPr>
          <p:spPr>
            <a:xfrm>
              <a:off x="3782920" y="3739926"/>
              <a:ext cx="38100" cy="9525"/>
            </a:xfrm>
            <a:custGeom>
              <a:avLst/>
              <a:gdLst>
                <a:gd name="connsiteX0" fmla="*/ 0 w 38100"/>
                <a:gd name="connsiteY0" fmla="*/ 0 h 0"/>
                <a:gd name="connsiteX1" fmla="*/ 38100 w 3810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100">
                  <a:moveTo>
                    <a:pt x="0" y="0"/>
                  </a:moveTo>
                  <a:lnTo>
                    <a:pt x="38100" y="0"/>
                  </a:lnTo>
                </a:path>
              </a:pathLst>
            </a:custGeom>
            <a:ln w="19050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pt-BR" sz="1400">
                <a:solidFill>
                  <a:schemeClr val="bg1"/>
                </a:solidFill>
              </a:endParaRPr>
            </a:p>
          </p:txBody>
        </p:sp>
        <p:sp>
          <p:nvSpPr>
            <p:cNvPr id="44" name="Forma Livre: Forma 43">
              <a:extLst>
                <a:ext uri="{FF2B5EF4-FFF2-40B4-BE49-F238E27FC236}">
                  <a16:creationId xmlns:a16="http://schemas.microsoft.com/office/drawing/2014/main" id="{A780418D-A4F6-8DA1-FF75-E8687211F623}"/>
                </a:ext>
              </a:extLst>
            </p:cNvPr>
            <p:cNvSpPr/>
            <p:nvPr/>
          </p:nvSpPr>
          <p:spPr>
            <a:xfrm>
              <a:off x="3859120" y="3739926"/>
              <a:ext cx="38100" cy="9525"/>
            </a:xfrm>
            <a:custGeom>
              <a:avLst/>
              <a:gdLst>
                <a:gd name="connsiteX0" fmla="*/ 0 w 38100"/>
                <a:gd name="connsiteY0" fmla="*/ 0 h 0"/>
                <a:gd name="connsiteX1" fmla="*/ 38100 w 3810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100">
                  <a:moveTo>
                    <a:pt x="0" y="0"/>
                  </a:moveTo>
                  <a:lnTo>
                    <a:pt x="38100" y="0"/>
                  </a:lnTo>
                </a:path>
              </a:pathLst>
            </a:custGeom>
            <a:ln w="19050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pt-BR" sz="1400">
                <a:solidFill>
                  <a:schemeClr val="bg1"/>
                </a:solidFill>
              </a:endParaRPr>
            </a:p>
          </p:txBody>
        </p:sp>
        <p:sp>
          <p:nvSpPr>
            <p:cNvPr id="45" name="Forma Livre: Forma 44">
              <a:extLst>
                <a:ext uri="{FF2B5EF4-FFF2-40B4-BE49-F238E27FC236}">
                  <a16:creationId xmlns:a16="http://schemas.microsoft.com/office/drawing/2014/main" id="{083ED7B3-089C-B325-285E-D94A0EE1ABFD}"/>
                </a:ext>
              </a:extLst>
            </p:cNvPr>
            <p:cNvSpPr/>
            <p:nvPr/>
          </p:nvSpPr>
          <p:spPr>
            <a:xfrm>
              <a:off x="3935320" y="3739926"/>
              <a:ext cx="38100" cy="9525"/>
            </a:xfrm>
            <a:custGeom>
              <a:avLst/>
              <a:gdLst>
                <a:gd name="connsiteX0" fmla="*/ 0 w 38100"/>
                <a:gd name="connsiteY0" fmla="*/ 0 h 0"/>
                <a:gd name="connsiteX1" fmla="*/ 38100 w 3810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100">
                  <a:moveTo>
                    <a:pt x="0" y="0"/>
                  </a:moveTo>
                  <a:lnTo>
                    <a:pt x="38100" y="0"/>
                  </a:lnTo>
                </a:path>
              </a:pathLst>
            </a:custGeom>
            <a:ln w="19050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pt-BR" sz="1400">
                <a:solidFill>
                  <a:schemeClr val="bg1"/>
                </a:solidFill>
              </a:endParaRPr>
            </a:p>
          </p:txBody>
        </p:sp>
        <p:sp>
          <p:nvSpPr>
            <p:cNvPr id="46" name="Forma Livre: Forma 45">
              <a:extLst>
                <a:ext uri="{FF2B5EF4-FFF2-40B4-BE49-F238E27FC236}">
                  <a16:creationId xmlns:a16="http://schemas.microsoft.com/office/drawing/2014/main" id="{29556C5C-47D6-C1FC-9F5A-C5AA3F6292F7}"/>
                </a:ext>
              </a:extLst>
            </p:cNvPr>
            <p:cNvSpPr/>
            <p:nvPr/>
          </p:nvSpPr>
          <p:spPr>
            <a:xfrm>
              <a:off x="3706720" y="3787551"/>
              <a:ext cx="38100" cy="9525"/>
            </a:xfrm>
            <a:custGeom>
              <a:avLst/>
              <a:gdLst>
                <a:gd name="connsiteX0" fmla="*/ 0 w 38100"/>
                <a:gd name="connsiteY0" fmla="*/ 0 h 0"/>
                <a:gd name="connsiteX1" fmla="*/ 38100 w 3810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100">
                  <a:moveTo>
                    <a:pt x="0" y="0"/>
                  </a:moveTo>
                  <a:lnTo>
                    <a:pt x="38100" y="0"/>
                  </a:lnTo>
                </a:path>
              </a:pathLst>
            </a:custGeom>
            <a:ln w="19050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pt-BR" sz="1400">
                <a:solidFill>
                  <a:schemeClr val="bg1"/>
                </a:solidFill>
              </a:endParaRPr>
            </a:p>
          </p:txBody>
        </p:sp>
        <p:sp>
          <p:nvSpPr>
            <p:cNvPr id="47" name="Forma Livre: Forma 46">
              <a:extLst>
                <a:ext uri="{FF2B5EF4-FFF2-40B4-BE49-F238E27FC236}">
                  <a16:creationId xmlns:a16="http://schemas.microsoft.com/office/drawing/2014/main" id="{FDEB47DF-EDEF-A554-DBCB-92D028C2AAEA}"/>
                </a:ext>
              </a:extLst>
            </p:cNvPr>
            <p:cNvSpPr/>
            <p:nvPr/>
          </p:nvSpPr>
          <p:spPr>
            <a:xfrm>
              <a:off x="3782920" y="3787551"/>
              <a:ext cx="38100" cy="9525"/>
            </a:xfrm>
            <a:custGeom>
              <a:avLst/>
              <a:gdLst>
                <a:gd name="connsiteX0" fmla="*/ 0 w 38100"/>
                <a:gd name="connsiteY0" fmla="*/ 0 h 0"/>
                <a:gd name="connsiteX1" fmla="*/ 38100 w 3810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100">
                  <a:moveTo>
                    <a:pt x="0" y="0"/>
                  </a:moveTo>
                  <a:lnTo>
                    <a:pt x="38100" y="0"/>
                  </a:lnTo>
                </a:path>
              </a:pathLst>
            </a:custGeom>
            <a:ln w="19050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pt-BR" sz="1400">
                <a:solidFill>
                  <a:schemeClr val="bg1"/>
                </a:solidFill>
              </a:endParaRPr>
            </a:p>
          </p:txBody>
        </p:sp>
        <p:sp>
          <p:nvSpPr>
            <p:cNvPr id="48" name="Forma Livre: Forma 47">
              <a:extLst>
                <a:ext uri="{FF2B5EF4-FFF2-40B4-BE49-F238E27FC236}">
                  <a16:creationId xmlns:a16="http://schemas.microsoft.com/office/drawing/2014/main" id="{426C804C-543D-459E-AAA4-B0CD75C80473}"/>
                </a:ext>
              </a:extLst>
            </p:cNvPr>
            <p:cNvSpPr/>
            <p:nvPr/>
          </p:nvSpPr>
          <p:spPr>
            <a:xfrm>
              <a:off x="3859120" y="3787551"/>
              <a:ext cx="38100" cy="9525"/>
            </a:xfrm>
            <a:custGeom>
              <a:avLst/>
              <a:gdLst>
                <a:gd name="connsiteX0" fmla="*/ 0 w 38100"/>
                <a:gd name="connsiteY0" fmla="*/ 0 h 0"/>
                <a:gd name="connsiteX1" fmla="*/ 38100 w 3810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100">
                  <a:moveTo>
                    <a:pt x="0" y="0"/>
                  </a:moveTo>
                  <a:lnTo>
                    <a:pt x="38100" y="0"/>
                  </a:lnTo>
                </a:path>
              </a:pathLst>
            </a:custGeom>
            <a:ln w="19050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pt-BR" sz="1400">
                <a:solidFill>
                  <a:schemeClr val="bg1"/>
                </a:solidFill>
              </a:endParaRPr>
            </a:p>
          </p:txBody>
        </p:sp>
        <p:sp>
          <p:nvSpPr>
            <p:cNvPr id="49" name="Forma Livre: Forma 48">
              <a:extLst>
                <a:ext uri="{FF2B5EF4-FFF2-40B4-BE49-F238E27FC236}">
                  <a16:creationId xmlns:a16="http://schemas.microsoft.com/office/drawing/2014/main" id="{A24877F1-0F83-6CF3-24B3-86D765478ADC}"/>
                </a:ext>
              </a:extLst>
            </p:cNvPr>
            <p:cNvSpPr/>
            <p:nvPr/>
          </p:nvSpPr>
          <p:spPr>
            <a:xfrm>
              <a:off x="3935320" y="3787551"/>
              <a:ext cx="38100" cy="9525"/>
            </a:xfrm>
            <a:custGeom>
              <a:avLst/>
              <a:gdLst>
                <a:gd name="connsiteX0" fmla="*/ 0 w 38100"/>
                <a:gd name="connsiteY0" fmla="*/ 0 h 0"/>
                <a:gd name="connsiteX1" fmla="*/ 38100 w 3810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100">
                  <a:moveTo>
                    <a:pt x="0" y="0"/>
                  </a:moveTo>
                  <a:lnTo>
                    <a:pt x="38100" y="0"/>
                  </a:lnTo>
                </a:path>
              </a:pathLst>
            </a:custGeom>
            <a:ln w="19050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pt-BR" sz="1400">
                <a:solidFill>
                  <a:schemeClr val="bg1"/>
                </a:solidFill>
              </a:endParaRPr>
            </a:p>
          </p:txBody>
        </p:sp>
        <p:sp>
          <p:nvSpPr>
            <p:cNvPr id="50" name="Forma Livre: Forma 49">
              <a:extLst>
                <a:ext uri="{FF2B5EF4-FFF2-40B4-BE49-F238E27FC236}">
                  <a16:creationId xmlns:a16="http://schemas.microsoft.com/office/drawing/2014/main" id="{E33D8E02-0BEE-C772-232C-05A87B497052}"/>
                </a:ext>
              </a:extLst>
            </p:cNvPr>
            <p:cNvSpPr/>
            <p:nvPr/>
          </p:nvSpPr>
          <p:spPr>
            <a:xfrm>
              <a:off x="3706720" y="3835176"/>
              <a:ext cx="38100" cy="9525"/>
            </a:xfrm>
            <a:custGeom>
              <a:avLst/>
              <a:gdLst>
                <a:gd name="connsiteX0" fmla="*/ 0 w 38100"/>
                <a:gd name="connsiteY0" fmla="*/ 0 h 0"/>
                <a:gd name="connsiteX1" fmla="*/ 38100 w 3810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100">
                  <a:moveTo>
                    <a:pt x="0" y="0"/>
                  </a:moveTo>
                  <a:lnTo>
                    <a:pt x="38100" y="0"/>
                  </a:lnTo>
                </a:path>
              </a:pathLst>
            </a:custGeom>
            <a:ln w="19050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pt-BR" sz="1400">
                <a:solidFill>
                  <a:schemeClr val="bg1"/>
                </a:solidFill>
              </a:endParaRPr>
            </a:p>
          </p:txBody>
        </p:sp>
        <p:sp>
          <p:nvSpPr>
            <p:cNvPr id="51" name="Forma Livre: Forma 50">
              <a:extLst>
                <a:ext uri="{FF2B5EF4-FFF2-40B4-BE49-F238E27FC236}">
                  <a16:creationId xmlns:a16="http://schemas.microsoft.com/office/drawing/2014/main" id="{D2857EDC-75F6-A849-A454-E9EE839141C8}"/>
                </a:ext>
              </a:extLst>
            </p:cNvPr>
            <p:cNvSpPr/>
            <p:nvPr/>
          </p:nvSpPr>
          <p:spPr>
            <a:xfrm>
              <a:off x="3782920" y="3835176"/>
              <a:ext cx="38100" cy="9525"/>
            </a:xfrm>
            <a:custGeom>
              <a:avLst/>
              <a:gdLst>
                <a:gd name="connsiteX0" fmla="*/ 0 w 38100"/>
                <a:gd name="connsiteY0" fmla="*/ 0 h 0"/>
                <a:gd name="connsiteX1" fmla="*/ 38100 w 3810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100">
                  <a:moveTo>
                    <a:pt x="0" y="0"/>
                  </a:moveTo>
                  <a:lnTo>
                    <a:pt x="38100" y="0"/>
                  </a:lnTo>
                </a:path>
              </a:pathLst>
            </a:custGeom>
            <a:ln w="19050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pt-BR" sz="1400">
                <a:solidFill>
                  <a:schemeClr val="bg1"/>
                </a:solidFill>
              </a:endParaRPr>
            </a:p>
          </p:txBody>
        </p:sp>
        <p:sp>
          <p:nvSpPr>
            <p:cNvPr id="52" name="Forma Livre: Forma 51">
              <a:extLst>
                <a:ext uri="{FF2B5EF4-FFF2-40B4-BE49-F238E27FC236}">
                  <a16:creationId xmlns:a16="http://schemas.microsoft.com/office/drawing/2014/main" id="{AE6243CF-21A8-A728-06E6-F2C1AC532ADF}"/>
                </a:ext>
              </a:extLst>
            </p:cNvPr>
            <p:cNvSpPr/>
            <p:nvPr/>
          </p:nvSpPr>
          <p:spPr>
            <a:xfrm>
              <a:off x="3859120" y="3835176"/>
              <a:ext cx="38100" cy="9525"/>
            </a:xfrm>
            <a:custGeom>
              <a:avLst/>
              <a:gdLst>
                <a:gd name="connsiteX0" fmla="*/ 0 w 38100"/>
                <a:gd name="connsiteY0" fmla="*/ 0 h 0"/>
                <a:gd name="connsiteX1" fmla="*/ 38100 w 3810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100">
                  <a:moveTo>
                    <a:pt x="0" y="0"/>
                  </a:moveTo>
                  <a:lnTo>
                    <a:pt x="38100" y="0"/>
                  </a:lnTo>
                </a:path>
              </a:pathLst>
            </a:custGeom>
            <a:ln w="19050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pt-BR" sz="1400">
                <a:solidFill>
                  <a:schemeClr val="bg1"/>
                </a:solidFill>
              </a:endParaRPr>
            </a:p>
          </p:txBody>
        </p:sp>
      </p:grpSp>
      <p:sp>
        <p:nvSpPr>
          <p:cNvPr id="53" name="Espaço Reservado para Texto 41">
            <a:extLst>
              <a:ext uri="{FF2B5EF4-FFF2-40B4-BE49-F238E27FC236}">
                <a16:creationId xmlns:a16="http://schemas.microsoft.com/office/drawing/2014/main" id="{8B60D311-31BF-8C5C-3973-695DEA0AF9D6}"/>
              </a:ext>
            </a:extLst>
          </p:cNvPr>
          <p:cNvSpPr txBox="1">
            <a:spLocks/>
          </p:cNvSpPr>
          <p:nvPr userDrawn="1"/>
        </p:nvSpPr>
        <p:spPr>
          <a:xfrm>
            <a:off x="1315835" y="2711598"/>
            <a:ext cx="3159711" cy="1281258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47484A"/>
                </a:solidFill>
                <a:latin typeface="Itau Display Pro" panose="020B0503020204020204" pitchFamily="34" charset="0"/>
                <a:ea typeface="+mn-ea"/>
                <a:cs typeface="Itau Display Pro" panose="020B05030202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47484A"/>
                </a:solidFill>
                <a:latin typeface="Itau Display Pro" panose="020B0503020204020204" pitchFamily="34" charset="0"/>
                <a:ea typeface="+mn-ea"/>
                <a:cs typeface="Itau Display Pro" panose="020B05030202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47484A"/>
                </a:solidFill>
                <a:latin typeface="Itau Display Pro" panose="020B0503020204020204" pitchFamily="34" charset="0"/>
                <a:ea typeface="+mn-ea"/>
                <a:cs typeface="Itau Display Pro" panose="020B05030202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47484A"/>
                </a:solidFill>
                <a:latin typeface="Itau Display Pro" panose="020B0503020204020204" pitchFamily="34" charset="0"/>
                <a:ea typeface="+mn-ea"/>
                <a:cs typeface="Itau Display Pro" panose="020B05030202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47484A"/>
                </a:solidFill>
                <a:latin typeface="Itau Display Pro" panose="020B0503020204020204" pitchFamily="34" charset="0"/>
                <a:ea typeface="+mn-ea"/>
                <a:cs typeface="Itau Display Pro" panose="020B05030202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70000"/>
              </a:lnSpc>
              <a:buNone/>
            </a:pPr>
            <a:r>
              <a:rPr lang="pt-BR" sz="7200">
                <a:solidFill>
                  <a:schemeClr val="bg1"/>
                </a:solidFill>
                <a:latin typeface="Itau Display Pro XBold" panose="020B0803020204020204" pitchFamily="34" charset="0"/>
                <a:cs typeface="Itau Display Pro XBold" panose="020B0803020204020204" pitchFamily="34" charset="0"/>
              </a:rPr>
              <a:t>Agenda </a:t>
            </a:r>
            <a:r>
              <a:rPr lang="pt-BR" sz="6000">
                <a:solidFill>
                  <a:schemeClr val="bg1"/>
                </a:solidFill>
                <a:latin typeface="Itau Display Pro Light" panose="020B0403020204020204" pitchFamily="34" charset="0"/>
                <a:cs typeface="Itau Display Pro Light" panose="020B0403020204020204" pitchFamily="34" charset="0"/>
              </a:rPr>
              <a:t>do dia</a:t>
            </a:r>
            <a:endParaRPr lang="pt-BR" sz="7200">
              <a:solidFill>
                <a:schemeClr val="bg1"/>
              </a:solidFill>
              <a:latin typeface="Itau Display Pro Light" panose="020B0403020204020204" pitchFamily="34" charset="0"/>
              <a:cs typeface="Itau Display Pro Light" panose="020B0403020204020204" pitchFamily="34" charset="0"/>
            </a:endParaRPr>
          </a:p>
        </p:txBody>
      </p:sp>
      <p:sp>
        <p:nvSpPr>
          <p:cNvPr id="4" name="Espaço Reservado para Texto 19">
            <a:extLst>
              <a:ext uri="{FF2B5EF4-FFF2-40B4-BE49-F238E27FC236}">
                <a16:creationId xmlns:a16="http://schemas.microsoft.com/office/drawing/2014/main" id="{72B17A95-2452-334F-2997-F70A28E44D9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167295" y="1381480"/>
            <a:ext cx="630323" cy="59093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lvl1pPr marL="0" indent="0" algn="ctr">
              <a:buNone/>
              <a:defRPr sz="3600">
                <a:solidFill>
                  <a:schemeClr val="bg1"/>
                </a:solidFill>
                <a:latin typeface="Itau Display Pro XBold" panose="020B0803020204020204" pitchFamily="34" charset="0"/>
                <a:cs typeface="Itau Display Pro XBold" panose="020B0803020204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t-BR"/>
              <a:t>#</a:t>
            </a:r>
          </a:p>
        </p:txBody>
      </p:sp>
      <p:sp>
        <p:nvSpPr>
          <p:cNvPr id="5" name="Espaço Reservado para Texto 19">
            <a:extLst>
              <a:ext uri="{FF2B5EF4-FFF2-40B4-BE49-F238E27FC236}">
                <a16:creationId xmlns:a16="http://schemas.microsoft.com/office/drawing/2014/main" id="{E758BE65-6798-C745-2D7E-EF14A76B9EC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847869" y="1367630"/>
            <a:ext cx="2953482" cy="618631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>
              <a:buNone/>
              <a:defRPr sz="2000">
                <a:solidFill>
                  <a:schemeClr val="bg1"/>
                </a:solidFill>
                <a:latin typeface="Itau Display Pro Light" panose="020B0403020204020204" pitchFamily="34" charset="0"/>
                <a:cs typeface="Itau Display Pro Light" panose="020B0403020204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t-BR"/>
              <a:t>Clique para inserir texto</a:t>
            </a:r>
          </a:p>
        </p:txBody>
      </p:sp>
      <p:sp>
        <p:nvSpPr>
          <p:cNvPr id="6" name="Espaço Reservado para Texto 19">
            <a:extLst>
              <a:ext uri="{FF2B5EF4-FFF2-40B4-BE49-F238E27FC236}">
                <a16:creationId xmlns:a16="http://schemas.microsoft.com/office/drawing/2014/main" id="{17CE4516-F52A-F7CC-32C6-E4CE5B7232C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167295" y="2082302"/>
            <a:ext cx="630323" cy="59093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lvl1pPr marL="0" indent="0" algn="ctr">
              <a:buNone/>
              <a:defRPr sz="3600">
                <a:solidFill>
                  <a:schemeClr val="bg1"/>
                </a:solidFill>
                <a:latin typeface="Itau Display Pro XBold" panose="020B0803020204020204" pitchFamily="34" charset="0"/>
                <a:cs typeface="Itau Display Pro XBold" panose="020B0803020204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t-BR"/>
              <a:t>#</a:t>
            </a:r>
          </a:p>
        </p:txBody>
      </p:sp>
      <p:sp>
        <p:nvSpPr>
          <p:cNvPr id="7" name="Espaço Reservado para Texto 19">
            <a:extLst>
              <a:ext uri="{FF2B5EF4-FFF2-40B4-BE49-F238E27FC236}">
                <a16:creationId xmlns:a16="http://schemas.microsoft.com/office/drawing/2014/main" id="{AC1E5460-2288-75E1-114F-70801112099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847869" y="2068452"/>
            <a:ext cx="2953482" cy="618631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>
              <a:buNone/>
              <a:defRPr sz="2000">
                <a:solidFill>
                  <a:schemeClr val="bg1"/>
                </a:solidFill>
                <a:latin typeface="Itau Display Pro Light" panose="020B0403020204020204" pitchFamily="34" charset="0"/>
                <a:cs typeface="Itau Display Pro Light" panose="020B0403020204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t-BR"/>
              <a:t>Clique para inserir texto</a:t>
            </a:r>
          </a:p>
        </p:txBody>
      </p:sp>
      <p:sp>
        <p:nvSpPr>
          <p:cNvPr id="8" name="Espaço Reservado para Texto 19">
            <a:extLst>
              <a:ext uri="{FF2B5EF4-FFF2-40B4-BE49-F238E27FC236}">
                <a16:creationId xmlns:a16="http://schemas.microsoft.com/office/drawing/2014/main" id="{DBDBF2C8-C3E8-508F-105A-02DA03A2979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167295" y="2783124"/>
            <a:ext cx="630323" cy="59093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lvl1pPr marL="0" indent="0" algn="ctr">
              <a:buNone/>
              <a:defRPr sz="3600">
                <a:solidFill>
                  <a:schemeClr val="bg1"/>
                </a:solidFill>
                <a:latin typeface="Itau Display Pro XBold" panose="020B0803020204020204" pitchFamily="34" charset="0"/>
                <a:cs typeface="Itau Display Pro XBold" panose="020B0803020204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t-BR"/>
              <a:t>#</a:t>
            </a:r>
          </a:p>
        </p:txBody>
      </p:sp>
      <p:sp>
        <p:nvSpPr>
          <p:cNvPr id="9" name="Espaço Reservado para Texto 19">
            <a:extLst>
              <a:ext uri="{FF2B5EF4-FFF2-40B4-BE49-F238E27FC236}">
                <a16:creationId xmlns:a16="http://schemas.microsoft.com/office/drawing/2014/main" id="{63852BB4-8099-44FA-797C-0DD0CC15B6E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847869" y="2769274"/>
            <a:ext cx="2953482" cy="618631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>
              <a:buNone/>
              <a:defRPr sz="2000">
                <a:solidFill>
                  <a:schemeClr val="bg1"/>
                </a:solidFill>
                <a:latin typeface="Itau Display Pro Light" panose="020B0403020204020204" pitchFamily="34" charset="0"/>
                <a:cs typeface="Itau Display Pro Light" panose="020B0403020204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t-BR"/>
              <a:t>Clique para inserir texto</a:t>
            </a:r>
          </a:p>
        </p:txBody>
      </p:sp>
      <p:sp>
        <p:nvSpPr>
          <p:cNvPr id="10" name="Espaço Reservado para Texto 19">
            <a:extLst>
              <a:ext uri="{FF2B5EF4-FFF2-40B4-BE49-F238E27FC236}">
                <a16:creationId xmlns:a16="http://schemas.microsoft.com/office/drawing/2014/main" id="{5256AA8B-FC7F-FC09-F7B0-2CC9C2DF246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167295" y="3483946"/>
            <a:ext cx="630323" cy="59093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lvl1pPr marL="0" indent="0" algn="ctr">
              <a:buNone/>
              <a:defRPr sz="3600">
                <a:solidFill>
                  <a:schemeClr val="bg1"/>
                </a:solidFill>
                <a:latin typeface="Itau Display Pro XBold" panose="020B0803020204020204" pitchFamily="34" charset="0"/>
                <a:cs typeface="Itau Display Pro XBold" panose="020B0803020204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t-BR"/>
              <a:t>#</a:t>
            </a:r>
          </a:p>
        </p:txBody>
      </p:sp>
      <p:sp>
        <p:nvSpPr>
          <p:cNvPr id="11" name="Espaço Reservado para Texto 19">
            <a:extLst>
              <a:ext uri="{FF2B5EF4-FFF2-40B4-BE49-F238E27FC236}">
                <a16:creationId xmlns:a16="http://schemas.microsoft.com/office/drawing/2014/main" id="{5979D6A1-F505-FB01-1B52-EF2C610D6F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847869" y="3470096"/>
            <a:ext cx="2953482" cy="618631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>
              <a:buNone/>
              <a:defRPr sz="2000">
                <a:solidFill>
                  <a:schemeClr val="bg1"/>
                </a:solidFill>
                <a:latin typeface="Itau Display Pro Light" panose="020B0403020204020204" pitchFamily="34" charset="0"/>
                <a:cs typeface="Itau Display Pro Light" panose="020B0403020204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t-BR"/>
              <a:t>Clique para inserir texto</a:t>
            </a:r>
          </a:p>
        </p:txBody>
      </p:sp>
      <p:sp>
        <p:nvSpPr>
          <p:cNvPr id="12" name="Espaço Reservado para Texto 19">
            <a:extLst>
              <a:ext uri="{FF2B5EF4-FFF2-40B4-BE49-F238E27FC236}">
                <a16:creationId xmlns:a16="http://schemas.microsoft.com/office/drawing/2014/main" id="{4BD05DA8-E019-E1B2-1768-D7422F6C5D0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167295" y="4184768"/>
            <a:ext cx="630323" cy="59093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lvl1pPr marL="0" indent="0" algn="ctr">
              <a:buNone/>
              <a:defRPr sz="3600">
                <a:solidFill>
                  <a:schemeClr val="bg1"/>
                </a:solidFill>
                <a:latin typeface="Itau Display Pro XBold" panose="020B0803020204020204" pitchFamily="34" charset="0"/>
                <a:cs typeface="Itau Display Pro XBold" panose="020B0803020204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t-BR"/>
              <a:t>#</a:t>
            </a:r>
          </a:p>
        </p:txBody>
      </p:sp>
      <p:sp>
        <p:nvSpPr>
          <p:cNvPr id="13" name="Espaço Reservado para Texto 19">
            <a:extLst>
              <a:ext uri="{FF2B5EF4-FFF2-40B4-BE49-F238E27FC236}">
                <a16:creationId xmlns:a16="http://schemas.microsoft.com/office/drawing/2014/main" id="{6C02AC1A-E918-6701-AF8D-FB5D8597320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847869" y="4170918"/>
            <a:ext cx="2953482" cy="618631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>
              <a:buNone/>
              <a:defRPr sz="2000">
                <a:solidFill>
                  <a:schemeClr val="bg1"/>
                </a:solidFill>
                <a:latin typeface="Itau Display Pro Light" panose="020B0403020204020204" pitchFamily="34" charset="0"/>
                <a:cs typeface="Itau Display Pro Light" panose="020B0403020204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t-BR"/>
              <a:t>Clique para inserir texto</a:t>
            </a:r>
          </a:p>
        </p:txBody>
      </p:sp>
      <p:sp>
        <p:nvSpPr>
          <p:cNvPr id="14" name="Espaço Reservado para Texto 19">
            <a:extLst>
              <a:ext uri="{FF2B5EF4-FFF2-40B4-BE49-F238E27FC236}">
                <a16:creationId xmlns:a16="http://schemas.microsoft.com/office/drawing/2014/main" id="{731A645B-7445-7C05-CD73-4E57AAA0FF9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167295" y="4885589"/>
            <a:ext cx="630323" cy="59093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lvl1pPr marL="0" indent="0" algn="ctr">
              <a:buNone/>
              <a:defRPr sz="3600">
                <a:solidFill>
                  <a:schemeClr val="bg1"/>
                </a:solidFill>
                <a:latin typeface="Itau Display Pro XBold" panose="020B0803020204020204" pitchFamily="34" charset="0"/>
                <a:cs typeface="Itau Display Pro XBold" panose="020B0803020204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t-BR"/>
              <a:t>#</a:t>
            </a:r>
          </a:p>
        </p:txBody>
      </p:sp>
      <p:sp>
        <p:nvSpPr>
          <p:cNvPr id="15" name="Espaço Reservado para Texto 19">
            <a:extLst>
              <a:ext uri="{FF2B5EF4-FFF2-40B4-BE49-F238E27FC236}">
                <a16:creationId xmlns:a16="http://schemas.microsoft.com/office/drawing/2014/main" id="{B90CF60E-EA33-F06B-AACC-F825A1736A0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847869" y="4871739"/>
            <a:ext cx="2953482" cy="618631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>
              <a:buNone/>
              <a:defRPr sz="2000">
                <a:solidFill>
                  <a:schemeClr val="bg1"/>
                </a:solidFill>
                <a:latin typeface="Itau Display Pro Light" panose="020B0403020204020204" pitchFamily="34" charset="0"/>
                <a:cs typeface="Itau Display Pro Light" panose="020B0403020204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t-BR"/>
              <a:t>Clique para inserir texto</a:t>
            </a:r>
          </a:p>
        </p:txBody>
      </p:sp>
    </p:spTree>
    <p:extLst>
      <p:ext uri="{BB962C8B-B14F-4D97-AF65-F5344CB8AC3E}">
        <p14:creationId xmlns:p14="http://schemas.microsoft.com/office/powerpoint/2010/main" val="1047649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BE9E57CF-47DF-2839-FB2D-193A03E1B5A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Forma Livre: Forma 16">
            <a:extLst>
              <a:ext uri="{FF2B5EF4-FFF2-40B4-BE49-F238E27FC236}">
                <a16:creationId xmlns:a16="http://schemas.microsoft.com/office/drawing/2014/main" id="{17285697-A68B-32B1-58B1-33987315162F}"/>
              </a:ext>
            </a:extLst>
          </p:cNvPr>
          <p:cNvSpPr/>
          <p:nvPr userDrawn="1"/>
        </p:nvSpPr>
        <p:spPr>
          <a:xfrm>
            <a:off x="1" y="1098830"/>
            <a:ext cx="7026005" cy="5759171"/>
          </a:xfrm>
          <a:custGeom>
            <a:avLst/>
            <a:gdLst>
              <a:gd name="connsiteX0" fmla="*/ 3376099 w 7026005"/>
              <a:gd name="connsiteY0" fmla="*/ 4 h 5759171"/>
              <a:gd name="connsiteX1" fmla="*/ 4789910 w 7026005"/>
              <a:gd name="connsiteY1" fmla="*/ 73937 h 5759171"/>
              <a:gd name="connsiteX2" fmla="*/ 6032055 w 7026005"/>
              <a:gd name="connsiteY2" fmla="*/ 1042123 h 5759171"/>
              <a:gd name="connsiteX3" fmla="*/ 6976638 w 7026005"/>
              <a:gd name="connsiteY3" fmla="*/ 5317026 h 5759171"/>
              <a:gd name="connsiteX4" fmla="*/ 7026005 w 7026005"/>
              <a:gd name="connsiteY4" fmla="*/ 5759171 h 5759171"/>
              <a:gd name="connsiteX5" fmla="*/ 0 w 7026005"/>
              <a:gd name="connsiteY5" fmla="*/ 5759171 h 5759171"/>
              <a:gd name="connsiteX6" fmla="*/ 0 w 7026005"/>
              <a:gd name="connsiteY6" fmla="*/ 259612 h 5759171"/>
              <a:gd name="connsiteX7" fmla="*/ 413756 w 7026005"/>
              <a:gd name="connsiteY7" fmla="*/ 201608 h 5759171"/>
              <a:gd name="connsiteX8" fmla="*/ 3376099 w 7026005"/>
              <a:gd name="connsiteY8" fmla="*/ 4 h 5759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026005" h="5759171">
                <a:moveTo>
                  <a:pt x="3376099" y="4"/>
                </a:moveTo>
                <a:cubicBezTo>
                  <a:pt x="3903471" y="-322"/>
                  <a:pt x="4381132" y="23957"/>
                  <a:pt x="4789910" y="73937"/>
                </a:cubicBezTo>
                <a:cubicBezTo>
                  <a:pt x="5456633" y="137641"/>
                  <a:pt x="5840399" y="480512"/>
                  <a:pt x="6032055" y="1042123"/>
                </a:cubicBezTo>
                <a:cubicBezTo>
                  <a:pt x="6397573" y="2021788"/>
                  <a:pt x="6765167" y="3610855"/>
                  <a:pt x="6976638" y="5317026"/>
                </a:cubicBezTo>
                <a:lnTo>
                  <a:pt x="7026005" y="5759171"/>
                </a:lnTo>
                <a:lnTo>
                  <a:pt x="0" y="5759171"/>
                </a:lnTo>
                <a:lnTo>
                  <a:pt x="0" y="259612"/>
                </a:lnTo>
                <a:lnTo>
                  <a:pt x="413756" y="201608"/>
                </a:lnTo>
                <a:cubicBezTo>
                  <a:pt x="1480113" y="69439"/>
                  <a:pt x="2497147" y="547"/>
                  <a:pt x="3376099" y="4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grpSp>
        <p:nvGrpSpPr>
          <p:cNvPr id="18" name="Agrupar 17">
            <a:extLst>
              <a:ext uri="{FF2B5EF4-FFF2-40B4-BE49-F238E27FC236}">
                <a16:creationId xmlns:a16="http://schemas.microsoft.com/office/drawing/2014/main" id="{DF76C0A4-4C91-C883-CE2E-11588EF5E2CF}"/>
              </a:ext>
            </a:extLst>
          </p:cNvPr>
          <p:cNvGrpSpPr/>
          <p:nvPr userDrawn="1"/>
        </p:nvGrpSpPr>
        <p:grpSpPr>
          <a:xfrm>
            <a:off x="2006694" y="1661607"/>
            <a:ext cx="3421815" cy="1802637"/>
            <a:chOff x="2006694" y="1736006"/>
            <a:chExt cx="3421815" cy="1802637"/>
          </a:xfrm>
        </p:grpSpPr>
        <p:sp>
          <p:nvSpPr>
            <p:cNvPr id="19" name="Espaço Reservado para Texto 41">
              <a:extLst>
                <a:ext uri="{FF2B5EF4-FFF2-40B4-BE49-F238E27FC236}">
                  <a16:creationId xmlns:a16="http://schemas.microsoft.com/office/drawing/2014/main" id="{65644D81-38F0-D18F-1EC2-41BE1D4DEE70}"/>
                </a:ext>
              </a:extLst>
            </p:cNvPr>
            <p:cNvSpPr txBox="1">
              <a:spLocks/>
            </p:cNvSpPr>
            <p:nvPr/>
          </p:nvSpPr>
          <p:spPr>
            <a:xfrm>
              <a:off x="2006694" y="1736006"/>
              <a:ext cx="3421815" cy="1802637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rgbClr val="47484A"/>
                  </a:solidFill>
                  <a:latin typeface="Itau Display Pro" panose="020B0503020204020204" pitchFamily="34" charset="0"/>
                  <a:ea typeface="+mn-ea"/>
                  <a:cs typeface="Itau Display Pro" panose="020B0503020204020204" pitchFamily="34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rgbClr val="47484A"/>
                  </a:solidFill>
                  <a:latin typeface="Itau Display Pro" panose="020B0503020204020204" pitchFamily="34" charset="0"/>
                  <a:ea typeface="+mn-ea"/>
                  <a:cs typeface="Itau Display Pro" panose="020B0503020204020204" pitchFamily="34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rgbClr val="47484A"/>
                  </a:solidFill>
                  <a:latin typeface="Itau Display Pro" panose="020B0503020204020204" pitchFamily="34" charset="0"/>
                  <a:ea typeface="+mn-ea"/>
                  <a:cs typeface="Itau Display Pro" panose="020B0503020204020204" pitchFamily="34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rgbClr val="47484A"/>
                  </a:solidFill>
                  <a:latin typeface="Itau Display Pro" panose="020B0503020204020204" pitchFamily="34" charset="0"/>
                  <a:ea typeface="+mn-ea"/>
                  <a:cs typeface="Itau Display Pro" panose="020B0503020204020204" pitchFamily="34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rgbClr val="47484A"/>
                  </a:solidFill>
                  <a:latin typeface="Itau Display Pro" panose="020B0503020204020204" pitchFamily="34" charset="0"/>
                  <a:ea typeface="+mn-ea"/>
                  <a:cs typeface="Itau Display Pro" panose="020B0503020204020204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70000"/>
                </a:lnSpc>
                <a:buNone/>
              </a:pPr>
              <a:r>
                <a:rPr lang="pt-BR" sz="7200">
                  <a:solidFill>
                    <a:schemeClr val="bg1"/>
                  </a:solidFill>
                  <a:latin typeface="Itau Display Pro XBold" panose="020B0803020204020204" pitchFamily="34" charset="0"/>
                  <a:cs typeface="Itau Display Pro XBold" panose="020B0803020204020204" pitchFamily="34" charset="0"/>
                </a:rPr>
                <a:t>Agenda </a:t>
              </a:r>
              <a:r>
                <a:rPr lang="pt-BR" sz="6000">
                  <a:solidFill>
                    <a:schemeClr val="bg1"/>
                  </a:solidFill>
                  <a:latin typeface="Itau Display Pro Light" panose="020B0403020204020204" pitchFamily="34" charset="0"/>
                  <a:cs typeface="Itau Display Pro Light" panose="020B0403020204020204" pitchFamily="34" charset="0"/>
                </a:rPr>
                <a:t>do dia</a:t>
              </a:r>
              <a:endParaRPr lang="pt-BR" sz="7200">
                <a:solidFill>
                  <a:schemeClr val="bg1"/>
                </a:solidFill>
                <a:latin typeface="Itau Display Pro Light" panose="020B0403020204020204" pitchFamily="34" charset="0"/>
                <a:cs typeface="Itau Display Pro Light" panose="020B0403020204020204" pitchFamily="34" charset="0"/>
              </a:endParaRPr>
            </a:p>
          </p:txBody>
        </p:sp>
        <p:grpSp>
          <p:nvGrpSpPr>
            <p:cNvPr id="20" name="Agrupar 19">
              <a:extLst>
                <a:ext uri="{FF2B5EF4-FFF2-40B4-BE49-F238E27FC236}">
                  <a16:creationId xmlns:a16="http://schemas.microsoft.com/office/drawing/2014/main" id="{65531551-0576-358C-9F8A-218EF60DAB01}"/>
                </a:ext>
              </a:extLst>
            </p:cNvPr>
            <p:cNvGrpSpPr/>
            <p:nvPr/>
          </p:nvGrpSpPr>
          <p:grpSpPr>
            <a:xfrm>
              <a:off x="4200879" y="2633530"/>
              <a:ext cx="381000" cy="352386"/>
              <a:chOff x="3649570" y="3549426"/>
              <a:chExt cx="381000" cy="361950"/>
            </a:xfrm>
          </p:grpSpPr>
          <p:sp>
            <p:nvSpPr>
              <p:cNvPr id="21" name="Forma Livre: Forma 20">
                <a:extLst>
                  <a:ext uri="{FF2B5EF4-FFF2-40B4-BE49-F238E27FC236}">
                    <a16:creationId xmlns:a16="http://schemas.microsoft.com/office/drawing/2014/main" id="{F315A25B-F252-5DE8-6847-4AD970855050}"/>
                  </a:ext>
                </a:extLst>
              </p:cNvPr>
              <p:cNvSpPr/>
              <p:nvPr/>
            </p:nvSpPr>
            <p:spPr>
              <a:xfrm>
                <a:off x="3649570" y="3663726"/>
                <a:ext cx="381000" cy="9525"/>
              </a:xfrm>
              <a:custGeom>
                <a:avLst/>
                <a:gdLst>
                  <a:gd name="connsiteX0" fmla="*/ 381000 w 381000"/>
                  <a:gd name="connsiteY0" fmla="*/ 0 h 0"/>
                  <a:gd name="connsiteX1" fmla="*/ 0 w 381000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1000">
                    <a:moveTo>
                      <a:pt x="381000" y="0"/>
                    </a:moveTo>
                    <a:lnTo>
                      <a:pt x="0" y="0"/>
                    </a:lnTo>
                  </a:path>
                </a:pathLst>
              </a:custGeom>
              <a:ln w="19050" cap="rnd">
                <a:solidFill>
                  <a:schemeClr val="bg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pt-BR">
                  <a:solidFill>
                    <a:schemeClr val="bg1"/>
                  </a:solidFill>
                </a:endParaRPr>
              </a:p>
            </p:txBody>
          </p:sp>
          <p:sp>
            <p:nvSpPr>
              <p:cNvPr id="22" name="Forma Livre: Forma 21">
                <a:extLst>
                  <a:ext uri="{FF2B5EF4-FFF2-40B4-BE49-F238E27FC236}">
                    <a16:creationId xmlns:a16="http://schemas.microsoft.com/office/drawing/2014/main" id="{FA23D301-2547-5F9D-EF78-5B783D8A1B98}"/>
                  </a:ext>
                </a:extLst>
              </p:cNvPr>
              <p:cNvSpPr/>
              <p:nvPr/>
            </p:nvSpPr>
            <p:spPr>
              <a:xfrm>
                <a:off x="3706720" y="3606576"/>
                <a:ext cx="47625" cy="19050"/>
              </a:xfrm>
              <a:custGeom>
                <a:avLst/>
                <a:gdLst>
                  <a:gd name="connsiteX0" fmla="*/ 0 w 47625"/>
                  <a:gd name="connsiteY0" fmla="*/ 0 h 19050"/>
                  <a:gd name="connsiteX1" fmla="*/ 0 w 47625"/>
                  <a:gd name="connsiteY1" fmla="*/ 19050 h 19050"/>
                  <a:gd name="connsiteX2" fmla="*/ 47625 w 47625"/>
                  <a:gd name="connsiteY2" fmla="*/ 19050 h 19050"/>
                  <a:gd name="connsiteX3" fmla="*/ 47625 w 47625"/>
                  <a:gd name="connsiteY3" fmla="*/ 0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050">
                    <a:moveTo>
                      <a:pt x="0" y="0"/>
                    </a:moveTo>
                    <a:lnTo>
                      <a:pt x="0" y="19050"/>
                    </a:lnTo>
                    <a:lnTo>
                      <a:pt x="47625" y="19050"/>
                    </a:lnTo>
                    <a:lnTo>
                      <a:pt x="47625" y="0"/>
                    </a:lnTo>
                  </a:path>
                </a:pathLst>
              </a:custGeom>
              <a:noFill/>
              <a:ln w="19050" cap="rnd">
                <a:solidFill>
                  <a:schemeClr val="bg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pt-BR">
                  <a:solidFill>
                    <a:schemeClr val="bg1"/>
                  </a:solidFill>
                </a:endParaRPr>
              </a:p>
            </p:txBody>
          </p:sp>
          <p:sp>
            <p:nvSpPr>
              <p:cNvPr id="23" name="Forma Livre: Forma 22">
                <a:extLst>
                  <a:ext uri="{FF2B5EF4-FFF2-40B4-BE49-F238E27FC236}">
                    <a16:creationId xmlns:a16="http://schemas.microsoft.com/office/drawing/2014/main" id="{8C4346F1-94D2-1BC8-DE71-B2D2BEC5562A}"/>
                  </a:ext>
                </a:extLst>
              </p:cNvPr>
              <p:cNvSpPr/>
              <p:nvPr/>
            </p:nvSpPr>
            <p:spPr>
              <a:xfrm>
                <a:off x="3925795" y="3606576"/>
                <a:ext cx="47625" cy="19050"/>
              </a:xfrm>
              <a:custGeom>
                <a:avLst/>
                <a:gdLst>
                  <a:gd name="connsiteX0" fmla="*/ 0 w 47625"/>
                  <a:gd name="connsiteY0" fmla="*/ 0 h 19050"/>
                  <a:gd name="connsiteX1" fmla="*/ 0 w 47625"/>
                  <a:gd name="connsiteY1" fmla="*/ 19050 h 19050"/>
                  <a:gd name="connsiteX2" fmla="*/ 47625 w 47625"/>
                  <a:gd name="connsiteY2" fmla="*/ 19050 h 19050"/>
                  <a:gd name="connsiteX3" fmla="*/ 47625 w 47625"/>
                  <a:gd name="connsiteY3" fmla="*/ 0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050">
                    <a:moveTo>
                      <a:pt x="0" y="0"/>
                    </a:moveTo>
                    <a:lnTo>
                      <a:pt x="0" y="19050"/>
                    </a:lnTo>
                    <a:lnTo>
                      <a:pt x="47625" y="19050"/>
                    </a:lnTo>
                    <a:lnTo>
                      <a:pt x="47625" y="0"/>
                    </a:lnTo>
                  </a:path>
                </a:pathLst>
              </a:custGeom>
              <a:noFill/>
              <a:ln w="19050" cap="rnd">
                <a:solidFill>
                  <a:schemeClr val="bg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pt-BR">
                  <a:solidFill>
                    <a:schemeClr val="bg1"/>
                  </a:solidFill>
                </a:endParaRPr>
              </a:p>
            </p:txBody>
          </p:sp>
          <p:sp>
            <p:nvSpPr>
              <p:cNvPr id="24" name="Forma Livre: Forma 23">
                <a:extLst>
                  <a:ext uri="{FF2B5EF4-FFF2-40B4-BE49-F238E27FC236}">
                    <a16:creationId xmlns:a16="http://schemas.microsoft.com/office/drawing/2014/main" id="{08A94244-4406-4748-FABB-275E468C1E5D}"/>
                  </a:ext>
                </a:extLst>
              </p:cNvPr>
              <p:cNvSpPr/>
              <p:nvPr/>
            </p:nvSpPr>
            <p:spPr>
              <a:xfrm>
                <a:off x="3649570" y="3549426"/>
                <a:ext cx="381000" cy="361950"/>
              </a:xfrm>
              <a:custGeom>
                <a:avLst/>
                <a:gdLst>
                  <a:gd name="connsiteX0" fmla="*/ 57150 w 381000"/>
                  <a:gd name="connsiteY0" fmla="*/ 38100 h 361950"/>
                  <a:gd name="connsiteX1" fmla="*/ 19050 w 381000"/>
                  <a:gd name="connsiteY1" fmla="*/ 38100 h 361950"/>
                  <a:gd name="connsiteX2" fmla="*/ 0 w 381000"/>
                  <a:gd name="connsiteY2" fmla="*/ 57150 h 361950"/>
                  <a:gd name="connsiteX3" fmla="*/ 0 w 381000"/>
                  <a:gd name="connsiteY3" fmla="*/ 352425 h 361950"/>
                  <a:gd name="connsiteX4" fmla="*/ 19050 w 381000"/>
                  <a:gd name="connsiteY4" fmla="*/ 371475 h 361950"/>
                  <a:gd name="connsiteX5" fmla="*/ 361950 w 381000"/>
                  <a:gd name="connsiteY5" fmla="*/ 371475 h 361950"/>
                  <a:gd name="connsiteX6" fmla="*/ 381000 w 381000"/>
                  <a:gd name="connsiteY6" fmla="*/ 352425 h 361950"/>
                  <a:gd name="connsiteX7" fmla="*/ 381000 w 381000"/>
                  <a:gd name="connsiteY7" fmla="*/ 57150 h 361950"/>
                  <a:gd name="connsiteX8" fmla="*/ 361950 w 381000"/>
                  <a:gd name="connsiteY8" fmla="*/ 38100 h 361950"/>
                  <a:gd name="connsiteX9" fmla="*/ 323850 w 381000"/>
                  <a:gd name="connsiteY9" fmla="*/ 38100 h 361950"/>
                  <a:gd name="connsiteX10" fmla="*/ 323850 w 381000"/>
                  <a:gd name="connsiteY10" fmla="*/ 9525 h 361950"/>
                  <a:gd name="connsiteX11" fmla="*/ 314325 w 381000"/>
                  <a:gd name="connsiteY11" fmla="*/ 0 h 361950"/>
                  <a:gd name="connsiteX12" fmla="*/ 285750 w 381000"/>
                  <a:gd name="connsiteY12" fmla="*/ 0 h 361950"/>
                  <a:gd name="connsiteX13" fmla="*/ 276225 w 381000"/>
                  <a:gd name="connsiteY13" fmla="*/ 9525 h 361950"/>
                  <a:gd name="connsiteX14" fmla="*/ 276225 w 381000"/>
                  <a:gd name="connsiteY14" fmla="*/ 38100 h 361950"/>
                  <a:gd name="connsiteX15" fmla="*/ 104775 w 381000"/>
                  <a:gd name="connsiteY15" fmla="*/ 38100 h 361950"/>
                  <a:gd name="connsiteX16" fmla="*/ 104775 w 381000"/>
                  <a:gd name="connsiteY16" fmla="*/ 9525 h 361950"/>
                  <a:gd name="connsiteX17" fmla="*/ 95250 w 381000"/>
                  <a:gd name="connsiteY17" fmla="*/ 0 h 361950"/>
                  <a:gd name="connsiteX18" fmla="*/ 66675 w 381000"/>
                  <a:gd name="connsiteY18" fmla="*/ 0 h 361950"/>
                  <a:gd name="connsiteX19" fmla="*/ 57150 w 381000"/>
                  <a:gd name="connsiteY19" fmla="*/ 9525 h 361950"/>
                  <a:gd name="connsiteX20" fmla="*/ 57150 w 381000"/>
                  <a:gd name="connsiteY20" fmla="*/ 38100 h 361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381000" h="361950">
                    <a:moveTo>
                      <a:pt x="57150" y="38100"/>
                    </a:moveTo>
                    <a:lnTo>
                      <a:pt x="19050" y="38100"/>
                    </a:lnTo>
                    <a:cubicBezTo>
                      <a:pt x="8572" y="38100"/>
                      <a:pt x="0" y="46672"/>
                      <a:pt x="0" y="57150"/>
                    </a:cubicBezTo>
                    <a:lnTo>
                      <a:pt x="0" y="352425"/>
                    </a:lnTo>
                    <a:cubicBezTo>
                      <a:pt x="0" y="362902"/>
                      <a:pt x="8572" y="371475"/>
                      <a:pt x="19050" y="371475"/>
                    </a:cubicBezTo>
                    <a:lnTo>
                      <a:pt x="361950" y="371475"/>
                    </a:lnTo>
                    <a:cubicBezTo>
                      <a:pt x="372428" y="371475"/>
                      <a:pt x="381000" y="362902"/>
                      <a:pt x="381000" y="352425"/>
                    </a:cubicBezTo>
                    <a:lnTo>
                      <a:pt x="381000" y="57150"/>
                    </a:lnTo>
                    <a:cubicBezTo>
                      <a:pt x="381000" y="46672"/>
                      <a:pt x="372428" y="38100"/>
                      <a:pt x="361950" y="38100"/>
                    </a:cubicBezTo>
                    <a:lnTo>
                      <a:pt x="323850" y="38100"/>
                    </a:lnTo>
                    <a:lnTo>
                      <a:pt x="323850" y="9525"/>
                    </a:lnTo>
                    <a:cubicBezTo>
                      <a:pt x="323850" y="4286"/>
                      <a:pt x="319564" y="0"/>
                      <a:pt x="314325" y="0"/>
                    </a:cubicBezTo>
                    <a:lnTo>
                      <a:pt x="285750" y="0"/>
                    </a:lnTo>
                    <a:cubicBezTo>
                      <a:pt x="280511" y="0"/>
                      <a:pt x="276225" y="4286"/>
                      <a:pt x="276225" y="9525"/>
                    </a:cubicBezTo>
                    <a:lnTo>
                      <a:pt x="276225" y="38100"/>
                    </a:lnTo>
                    <a:lnTo>
                      <a:pt x="104775" y="38100"/>
                    </a:lnTo>
                    <a:lnTo>
                      <a:pt x="104775" y="9525"/>
                    </a:lnTo>
                    <a:cubicBezTo>
                      <a:pt x="104775" y="4286"/>
                      <a:pt x="100489" y="0"/>
                      <a:pt x="95250" y="0"/>
                    </a:cubicBezTo>
                    <a:lnTo>
                      <a:pt x="66675" y="0"/>
                    </a:lnTo>
                    <a:cubicBezTo>
                      <a:pt x="61436" y="0"/>
                      <a:pt x="57150" y="4286"/>
                      <a:pt x="57150" y="9525"/>
                    </a:cubicBezTo>
                    <a:lnTo>
                      <a:pt x="57150" y="38100"/>
                    </a:lnTo>
                    <a:close/>
                  </a:path>
                </a:pathLst>
              </a:custGeom>
              <a:noFill/>
              <a:ln w="19050" cap="rnd">
                <a:solidFill>
                  <a:schemeClr val="bg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pt-BR">
                  <a:solidFill>
                    <a:schemeClr val="bg1"/>
                  </a:solidFill>
                </a:endParaRPr>
              </a:p>
            </p:txBody>
          </p:sp>
          <p:sp>
            <p:nvSpPr>
              <p:cNvPr id="25" name="Forma Livre: Forma 24">
                <a:extLst>
                  <a:ext uri="{FF2B5EF4-FFF2-40B4-BE49-F238E27FC236}">
                    <a16:creationId xmlns:a16="http://schemas.microsoft.com/office/drawing/2014/main" id="{E61C5D4B-9CEE-19CC-AE8D-FA52CA6D0299}"/>
                  </a:ext>
                </a:extLst>
              </p:cNvPr>
              <p:cNvSpPr/>
              <p:nvPr/>
            </p:nvSpPr>
            <p:spPr>
              <a:xfrm>
                <a:off x="3782920" y="3739926"/>
                <a:ext cx="38100" cy="9525"/>
              </a:xfrm>
              <a:custGeom>
                <a:avLst/>
                <a:gdLst>
                  <a:gd name="connsiteX0" fmla="*/ 0 w 38100"/>
                  <a:gd name="connsiteY0" fmla="*/ 0 h 0"/>
                  <a:gd name="connsiteX1" fmla="*/ 38100 w 38100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100">
                    <a:moveTo>
                      <a:pt x="0" y="0"/>
                    </a:moveTo>
                    <a:lnTo>
                      <a:pt x="38100" y="0"/>
                    </a:lnTo>
                  </a:path>
                </a:pathLst>
              </a:custGeom>
              <a:ln w="19050" cap="rnd">
                <a:solidFill>
                  <a:schemeClr val="bg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pt-BR">
                  <a:solidFill>
                    <a:schemeClr val="bg1"/>
                  </a:solidFill>
                </a:endParaRPr>
              </a:p>
            </p:txBody>
          </p:sp>
          <p:sp>
            <p:nvSpPr>
              <p:cNvPr id="26" name="Forma Livre: Forma 25">
                <a:extLst>
                  <a:ext uri="{FF2B5EF4-FFF2-40B4-BE49-F238E27FC236}">
                    <a16:creationId xmlns:a16="http://schemas.microsoft.com/office/drawing/2014/main" id="{CA9EC3A8-DF6E-029C-E5B1-DF68707C4DB6}"/>
                  </a:ext>
                </a:extLst>
              </p:cNvPr>
              <p:cNvSpPr/>
              <p:nvPr/>
            </p:nvSpPr>
            <p:spPr>
              <a:xfrm>
                <a:off x="3859120" y="3739926"/>
                <a:ext cx="38100" cy="9525"/>
              </a:xfrm>
              <a:custGeom>
                <a:avLst/>
                <a:gdLst>
                  <a:gd name="connsiteX0" fmla="*/ 0 w 38100"/>
                  <a:gd name="connsiteY0" fmla="*/ 0 h 0"/>
                  <a:gd name="connsiteX1" fmla="*/ 38100 w 38100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100">
                    <a:moveTo>
                      <a:pt x="0" y="0"/>
                    </a:moveTo>
                    <a:lnTo>
                      <a:pt x="38100" y="0"/>
                    </a:lnTo>
                  </a:path>
                </a:pathLst>
              </a:custGeom>
              <a:ln w="19050" cap="rnd">
                <a:solidFill>
                  <a:schemeClr val="bg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pt-BR">
                  <a:solidFill>
                    <a:schemeClr val="bg1"/>
                  </a:solidFill>
                </a:endParaRPr>
              </a:p>
            </p:txBody>
          </p:sp>
          <p:sp>
            <p:nvSpPr>
              <p:cNvPr id="27" name="Forma Livre: Forma 26">
                <a:extLst>
                  <a:ext uri="{FF2B5EF4-FFF2-40B4-BE49-F238E27FC236}">
                    <a16:creationId xmlns:a16="http://schemas.microsoft.com/office/drawing/2014/main" id="{4D7E0DFE-4B74-8452-F0AD-5F4880E27284}"/>
                  </a:ext>
                </a:extLst>
              </p:cNvPr>
              <p:cNvSpPr/>
              <p:nvPr/>
            </p:nvSpPr>
            <p:spPr>
              <a:xfrm>
                <a:off x="3935320" y="3739926"/>
                <a:ext cx="38100" cy="9525"/>
              </a:xfrm>
              <a:custGeom>
                <a:avLst/>
                <a:gdLst>
                  <a:gd name="connsiteX0" fmla="*/ 0 w 38100"/>
                  <a:gd name="connsiteY0" fmla="*/ 0 h 0"/>
                  <a:gd name="connsiteX1" fmla="*/ 38100 w 38100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100">
                    <a:moveTo>
                      <a:pt x="0" y="0"/>
                    </a:moveTo>
                    <a:lnTo>
                      <a:pt x="38100" y="0"/>
                    </a:lnTo>
                  </a:path>
                </a:pathLst>
              </a:custGeom>
              <a:ln w="19050" cap="rnd">
                <a:solidFill>
                  <a:schemeClr val="bg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pt-BR">
                  <a:solidFill>
                    <a:schemeClr val="bg1"/>
                  </a:solidFill>
                </a:endParaRPr>
              </a:p>
            </p:txBody>
          </p:sp>
          <p:sp>
            <p:nvSpPr>
              <p:cNvPr id="28" name="Forma Livre: Forma 27">
                <a:extLst>
                  <a:ext uri="{FF2B5EF4-FFF2-40B4-BE49-F238E27FC236}">
                    <a16:creationId xmlns:a16="http://schemas.microsoft.com/office/drawing/2014/main" id="{97F78A51-05D9-6852-CFAC-DA9E62402EEB}"/>
                  </a:ext>
                </a:extLst>
              </p:cNvPr>
              <p:cNvSpPr/>
              <p:nvPr/>
            </p:nvSpPr>
            <p:spPr>
              <a:xfrm>
                <a:off x="3706720" y="3787551"/>
                <a:ext cx="38100" cy="9525"/>
              </a:xfrm>
              <a:custGeom>
                <a:avLst/>
                <a:gdLst>
                  <a:gd name="connsiteX0" fmla="*/ 0 w 38100"/>
                  <a:gd name="connsiteY0" fmla="*/ 0 h 0"/>
                  <a:gd name="connsiteX1" fmla="*/ 38100 w 38100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100">
                    <a:moveTo>
                      <a:pt x="0" y="0"/>
                    </a:moveTo>
                    <a:lnTo>
                      <a:pt x="38100" y="0"/>
                    </a:lnTo>
                  </a:path>
                </a:pathLst>
              </a:custGeom>
              <a:ln w="19050" cap="rnd">
                <a:solidFill>
                  <a:schemeClr val="bg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pt-BR">
                  <a:solidFill>
                    <a:schemeClr val="bg1"/>
                  </a:solidFill>
                </a:endParaRPr>
              </a:p>
            </p:txBody>
          </p:sp>
          <p:sp>
            <p:nvSpPr>
              <p:cNvPr id="29" name="Forma Livre: Forma 28">
                <a:extLst>
                  <a:ext uri="{FF2B5EF4-FFF2-40B4-BE49-F238E27FC236}">
                    <a16:creationId xmlns:a16="http://schemas.microsoft.com/office/drawing/2014/main" id="{A9F5C8A1-03AD-B0AE-CC9F-FC990D179A31}"/>
                  </a:ext>
                </a:extLst>
              </p:cNvPr>
              <p:cNvSpPr/>
              <p:nvPr/>
            </p:nvSpPr>
            <p:spPr>
              <a:xfrm>
                <a:off x="3782920" y="3787551"/>
                <a:ext cx="38100" cy="9525"/>
              </a:xfrm>
              <a:custGeom>
                <a:avLst/>
                <a:gdLst>
                  <a:gd name="connsiteX0" fmla="*/ 0 w 38100"/>
                  <a:gd name="connsiteY0" fmla="*/ 0 h 0"/>
                  <a:gd name="connsiteX1" fmla="*/ 38100 w 38100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100">
                    <a:moveTo>
                      <a:pt x="0" y="0"/>
                    </a:moveTo>
                    <a:lnTo>
                      <a:pt x="38100" y="0"/>
                    </a:lnTo>
                  </a:path>
                </a:pathLst>
              </a:custGeom>
              <a:ln w="19050" cap="rnd">
                <a:solidFill>
                  <a:schemeClr val="bg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pt-BR">
                  <a:solidFill>
                    <a:schemeClr val="bg1"/>
                  </a:solidFill>
                </a:endParaRPr>
              </a:p>
            </p:txBody>
          </p:sp>
          <p:sp>
            <p:nvSpPr>
              <p:cNvPr id="30" name="Forma Livre: Forma 29">
                <a:extLst>
                  <a:ext uri="{FF2B5EF4-FFF2-40B4-BE49-F238E27FC236}">
                    <a16:creationId xmlns:a16="http://schemas.microsoft.com/office/drawing/2014/main" id="{71FDC589-8B2A-0ABD-70FB-08C513EB9D66}"/>
                  </a:ext>
                </a:extLst>
              </p:cNvPr>
              <p:cNvSpPr/>
              <p:nvPr/>
            </p:nvSpPr>
            <p:spPr>
              <a:xfrm>
                <a:off x="3859120" y="3787551"/>
                <a:ext cx="38100" cy="9525"/>
              </a:xfrm>
              <a:custGeom>
                <a:avLst/>
                <a:gdLst>
                  <a:gd name="connsiteX0" fmla="*/ 0 w 38100"/>
                  <a:gd name="connsiteY0" fmla="*/ 0 h 0"/>
                  <a:gd name="connsiteX1" fmla="*/ 38100 w 38100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100">
                    <a:moveTo>
                      <a:pt x="0" y="0"/>
                    </a:moveTo>
                    <a:lnTo>
                      <a:pt x="38100" y="0"/>
                    </a:lnTo>
                  </a:path>
                </a:pathLst>
              </a:custGeom>
              <a:ln w="19050" cap="rnd">
                <a:solidFill>
                  <a:schemeClr val="bg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pt-BR">
                  <a:solidFill>
                    <a:schemeClr val="bg1"/>
                  </a:solidFill>
                </a:endParaRPr>
              </a:p>
            </p:txBody>
          </p:sp>
          <p:sp>
            <p:nvSpPr>
              <p:cNvPr id="31" name="Forma Livre: Forma 30">
                <a:extLst>
                  <a:ext uri="{FF2B5EF4-FFF2-40B4-BE49-F238E27FC236}">
                    <a16:creationId xmlns:a16="http://schemas.microsoft.com/office/drawing/2014/main" id="{2BC29281-AC36-8FE4-D657-DAA3B947C6AA}"/>
                  </a:ext>
                </a:extLst>
              </p:cNvPr>
              <p:cNvSpPr/>
              <p:nvPr/>
            </p:nvSpPr>
            <p:spPr>
              <a:xfrm>
                <a:off x="3935320" y="3787551"/>
                <a:ext cx="38100" cy="9525"/>
              </a:xfrm>
              <a:custGeom>
                <a:avLst/>
                <a:gdLst>
                  <a:gd name="connsiteX0" fmla="*/ 0 w 38100"/>
                  <a:gd name="connsiteY0" fmla="*/ 0 h 0"/>
                  <a:gd name="connsiteX1" fmla="*/ 38100 w 38100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100">
                    <a:moveTo>
                      <a:pt x="0" y="0"/>
                    </a:moveTo>
                    <a:lnTo>
                      <a:pt x="38100" y="0"/>
                    </a:lnTo>
                  </a:path>
                </a:pathLst>
              </a:custGeom>
              <a:ln w="19050" cap="rnd">
                <a:solidFill>
                  <a:schemeClr val="bg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pt-BR">
                  <a:solidFill>
                    <a:schemeClr val="bg1"/>
                  </a:solidFill>
                </a:endParaRPr>
              </a:p>
            </p:txBody>
          </p:sp>
          <p:sp>
            <p:nvSpPr>
              <p:cNvPr id="32" name="Forma Livre: Forma 31">
                <a:extLst>
                  <a:ext uri="{FF2B5EF4-FFF2-40B4-BE49-F238E27FC236}">
                    <a16:creationId xmlns:a16="http://schemas.microsoft.com/office/drawing/2014/main" id="{5E50A7F4-37CF-A91C-6672-3E0F70F53980}"/>
                  </a:ext>
                </a:extLst>
              </p:cNvPr>
              <p:cNvSpPr/>
              <p:nvPr/>
            </p:nvSpPr>
            <p:spPr>
              <a:xfrm>
                <a:off x="3706720" y="3835176"/>
                <a:ext cx="38100" cy="9525"/>
              </a:xfrm>
              <a:custGeom>
                <a:avLst/>
                <a:gdLst>
                  <a:gd name="connsiteX0" fmla="*/ 0 w 38100"/>
                  <a:gd name="connsiteY0" fmla="*/ 0 h 0"/>
                  <a:gd name="connsiteX1" fmla="*/ 38100 w 38100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100">
                    <a:moveTo>
                      <a:pt x="0" y="0"/>
                    </a:moveTo>
                    <a:lnTo>
                      <a:pt x="38100" y="0"/>
                    </a:lnTo>
                  </a:path>
                </a:pathLst>
              </a:custGeom>
              <a:ln w="19050" cap="rnd">
                <a:solidFill>
                  <a:schemeClr val="bg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pt-BR">
                  <a:solidFill>
                    <a:schemeClr val="bg1"/>
                  </a:solidFill>
                </a:endParaRPr>
              </a:p>
            </p:txBody>
          </p:sp>
          <p:sp>
            <p:nvSpPr>
              <p:cNvPr id="33" name="Forma Livre: Forma 32">
                <a:extLst>
                  <a:ext uri="{FF2B5EF4-FFF2-40B4-BE49-F238E27FC236}">
                    <a16:creationId xmlns:a16="http://schemas.microsoft.com/office/drawing/2014/main" id="{601A1F72-6D02-88B2-73E1-58B20203AED3}"/>
                  </a:ext>
                </a:extLst>
              </p:cNvPr>
              <p:cNvSpPr/>
              <p:nvPr/>
            </p:nvSpPr>
            <p:spPr>
              <a:xfrm>
                <a:off x="3782920" y="3835176"/>
                <a:ext cx="38100" cy="9525"/>
              </a:xfrm>
              <a:custGeom>
                <a:avLst/>
                <a:gdLst>
                  <a:gd name="connsiteX0" fmla="*/ 0 w 38100"/>
                  <a:gd name="connsiteY0" fmla="*/ 0 h 0"/>
                  <a:gd name="connsiteX1" fmla="*/ 38100 w 38100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100">
                    <a:moveTo>
                      <a:pt x="0" y="0"/>
                    </a:moveTo>
                    <a:lnTo>
                      <a:pt x="38100" y="0"/>
                    </a:lnTo>
                  </a:path>
                </a:pathLst>
              </a:custGeom>
              <a:ln w="19050" cap="rnd">
                <a:solidFill>
                  <a:schemeClr val="bg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pt-BR">
                  <a:solidFill>
                    <a:schemeClr val="bg1"/>
                  </a:solidFill>
                </a:endParaRPr>
              </a:p>
            </p:txBody>
          </p:sp>
          <p:sp>
            <p:nvSpPr>
              <p:cNvPr id="34" name="Forma Livre: Forma 33">
                <a:extLst>
                  <a:ext uri="{FF2B5EF4-FFF2-40B4-BE49-F238E27FC236}">
                    <a16:creationId xmlns:a16="http://schemas.microsoft.com/office/drawing/2014/main" id="{CC60CBF1-71E4-0671-A227-85361AB8C0A0}"/>
                  </a:ext>
                </a:extLst>
              </p:cNvPr>
              <p:cNvSpPr/>
              <p:nvPr/>
            </p:nvSpPr>
            <p:spPr>
              <a:xfrm>
                <a:off x="3859120" y="3835176"/>
                <a:ext cx="38100" cy="9525"/>
              </a:xfrm>
              <a:custGeom>
                <a:avLst/>
                <a:gdLst>
                  <a:gd name="connsiteX0" fmla="*/ 0 w 38100"/>
                  <a:gd name="connsiteY0" fmla="*/ 0 h 0"/>
                  <a:gd name="connsiteX1" fmla="*/ 38100 w 38100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100">
                    <a:moveTo>
                      <a:pt x="0" y="0"/>
                    </a:moveTo>
                    <a:lnTo>
                      <a:pt x="38100" y="0"/>
                    </a:lnTo>
                  </a:path>
                </a:pathLst>
              </a:custGeom>
              <a:ln w="19050" cap="rnd">
                <a:solidFill>
                  <a:schemeClr val="bg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pt-BR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35" name="Espaço Reservado para Texto 19">
            <a:extLst>
              <a:ext uri="{FF2B5EF4-FFF2-40B4-BE49-F238E27FC236}">
                <a16:creationId xmlns:a16="http://schemas.microsoft.com/office/drawing/2014/main" id="{8C7CC308-FCE5-32E3-D912-AFD83C8D498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435202" y="1661606"/>
            <a:ext cx="630323" cy="64633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lvl1pPr marL="0" indent="0" algn="ctr">
              <a:buNone/>
              <a:defRPr sz="4000">
                <a:solidFill>
                  <a:schemeClr val="accent6"/>
                </a:solidFill>
                <a:latin typeface="Itau Display Pro XBold" panose="020B0803020204020204" pitchFamily="34" charset="0"/>
                <a:cs typeface="Itau Display Pro XBold" panose="020B0803020204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t-BR"/>
              <a:t>#</a:t>
            </a:r>
          </a:p>
        </p:txBody>
      </p:sp>
      <p:sp>
        <p:nvSpPr>
          <p:cNvPr id="36" name="Espaço Reservado para Texto 19">
            <a:extLst>
              <a:ext uri="{FF2B5EF4-FFF2-40B4-BE49-F238E27FC236}">
                <a16:creationId xmlns:a16="http://schemas.microsoft.com/office/drawing/2014/main" id="{D5F40F1D-986C-F3A7-69D3-04ACF8C86B5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115775" y="1661607"/>
            <a:ext cx="3439625" cy="646330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>
              <a:buNone/>
              <a:defRPr sz="2400">
                <a:solidFill>
                  <a:schemeClr val="bg1"/>
                </a:solidFill>
                <a:latin typeface="Itau Display Pro Light" panose="020B0403020204020204" pitchFamily="34" charset="0"/>
                <a:cs typeface="Itau Display Pro Light" panose="020B0403020204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t-BR"/>
              <a:t>Clique para inserir texto</a:t>
            </a:r>
          </a:p>
        </p:txBody>
      </p:sp>
      <p:sp>
        <p:nvSpPr>
          <p:cNvPr id="37" name="Espaço Reservado para Texto 19">
            <a:extLst>
              <a:ext uri="{FF2B5EF4-FFF2-40B4-BE49-F238E27FC236}">
                <a16:creationId xmlns:a16="http://schemas.microsoft.com/office/drawing/2014/main" id="{AA117815-0498-13F2-413D-7599F5A84E5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435202" y="2442984"/>
            <a:ext cx="630323" cy="64633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lvl1pPr marL="0" indent="0" algn="ctr">
              <a:buNone/>
              <a:defRPr sz="4000">
                <a:solidFill>
                  <a:schemeClr val="accent6"/>
                </a:solidFill>
                <a:latin typeface="Itau Display Pro XBold" panose="020B0803020204020204" pitchFamily="34" charset="0"/>
                <a:cs typeface="Itau Display Pro XBold" panose="020B0803020204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t-BR"/>
              <a:t>#</a:t>
            </a:r>
          </a:p>
        </p:txBody>
      </p:sp>
      <p:sp>
        <p:nvSpPr>
          <p:cNvPr id="38" name="Espaço Reservado para Texto 19">
            <a:extLst>
              <a:ext uri="{FF2B5EF4-FFF2-40B4-BE49-F238E27FC236}">
                <a16:creationId xmlns:a16="http://schemas.microsoft.com/office/drawing/2014/main" id="{2AC9D6BD-3C8A-331A-8161-138B497D73E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115775" y="2442985"/>
            <a:ext cx="3439625" cy="646330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>
              <a:buNone/>
              <a:defRPr sz="2400">
                <a:solidFill>
                  <a:schemeClr val="bg1"/>
                </a:solidFill>
                <a:latin typeface="Itau Display Pro Light" panose="020B0403020204020204" pitchFamily="34" charset="0"/>
                <a:cs typeface="Itau Display Pro Light" panose="020B0403020204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t-BR"/>
              <a:t>Clique para inserir texto</a:t>
            </a:r>
          </a:p>
        </p:txBody>
      </p:sp>
      <p:sp>
        <p:nvSpPr>
          <p:cNvPr id="39" name="Espaço Reservado para Texto 19">
            <a:extLst>
              <a:ext uri="{FF2B5EF4-FFF2-40B4-BE49-F238E27FC236}">
                <a16:creationId xmlns:a16="http://schemas.microsoft.com/office/drawing/2014/main" id="{E1B8945E-38E5-0B98-2701-0236886F5ED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435202" y="3224362"/>
            <a:ext cx="630323" cy="64633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lvl1pPr marL="0" indent="0" algn="ctr">
              <a:buNone/>
              <a:defRPr sz="4000">
                <a:solidFill>
                  <a:schemeClr val="accent6"/>
                </a:solidFill>
                <a:latin typeface="Itau Display Pro XBold" panose="020B0803020204020204" pitchFamily="34" charset="0"/>
                <a:cs typeface="Itau Display Pro XBold" panose="020B0803020204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t-BR"/>
              <a:t>#</a:t>
            </a:r>
          </a:p>
        </p:txBody>
      </p:sp>
      <p:sp>
        <p:nvSpPr>
          <p:cNvPr id="40" name="Espaço Reservado para Texto 19">
            <a:extLst>
              <a:ext uri="{FF2B5EF4-FFF2-40B4-BE49-F238E27FC236}">
                <a16:creationId xmlns:a16="http://schemas.microsoft.com/office/drawing/2014/main" id="{8B282228-8B97-C880-3B1D-ACA7557A0AA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115775" y="3224363"/>
            <a:ext cx="3439625" cy="646330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>
              <a:buNone/>
              <a:defRPr sz="2400">
                <a:solidFill>
                  <a:schemeClr val="bg1"/>
                </a:solidFill>
                <a:latin typeface="Itau Display Pro Light" panose="020B0403020204020204" pitchFamily="34" charset="0"/>
                <a:cs typeface="Itau Display Pro Light" panose="020B0403020204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t-BR"/>
              <a:t>Clique para inserir texto</a:t>
            </a:r>
          </a:p>
        </p:txBody>
      </p:sp>
      <p:sp>
        <p:nvSpPr>
          <p:cNvPr id="41" name="Espaço Reservado para Texto 19">
            <a:extLst>
              <a:ext uri="{FF2B5EF4-FFF2-40B4-BE49-F238E27FC236}">
                <a16:creationId xmlns:a16="http://schemas.microsoft.com/office/drawing/2014/main" id="{34367B47-C3D9-38E9-EF86-326D30F1422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435202" y="4005740"/>
            <a:ext cx="630323" cy="64633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lvl1pPr marL="0" indent="0" algn="ctr">
              <a:buNone/>
              <a:defRPr sz="4000">
                <a:solidFill>
                  <a:schemeClr val="accent6"/>
                </a:solidFill>
                <a:latin typeface="Itau Display Pro XBold" panose="020B0803020204020204" pitchFamily="34" charset="0"/>
                <a:cs typeface="Itau Display Pro XBold" panose="020B0803020204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t-BR"/>
              <a:t>#</a:t>
            </a:r>
          </a:p>
        </p:txBody>
      </p:sp>
      <p:sp>
        <p:nvSpPr>
          <p:cNvPr id="42" name="Espaço Reservado para Texto 19">
            <a:extLst>
              <a:ext uri="{FF2B5EF4-FFF2-40B4-BE49-F238E27FC236}">
                <a16:creationId xmlns:a16="http://schemas.microsoft.com/office/drawing/2014/main" id="{7CC6CD9E-B8AC-BB2C-ADE2-B0E9D3A8FF9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15775" y="4005741"/>
            <a:ext cx="3439625" cy="646330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>
              <a:buNone/>
              <a:defRPr sz="2400">
                <a:solidFill>
                  <a:schemeClr val="bg1"/>
                </a:solidFill>
                <a:latin typeface="Itau Display Pro Light" panose="020B0403020204020204" pitchFamily="34" charset="0"/>
                <a:cs typeface="Itau Display Pro Light" panose="020B0403020204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t-BR"/>
              <a:t>Clique para inserir texto</a:t>
            </a:r>
          </a:p>
        </p:txBody>
      </p:sp>
      <p:sp>
        <p:nvSpPr>
          <p:cNvPr id="43" name="Espaço Reservado para Texto 19">
            <a:extLst>
              <a:ext uri="{FF2B5EF4-FFF2-40B4-BE49-F238E27FC236}">
                <a16:creationId xmlns:a16="http://schemas.microsoft.com/office/drawing/2014/main" id="{385D3282-A029-0500-C8BE-46F45981D6D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435202" y="4787118"/>
            <a:ext cx="630323" cy="64633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lvl1pPr marL="0" indent="0" algn="ctr">
              <a:buNone/>
              <a:defRPr sz="4000">
                <a:solidFill>
                  <a:schemeClr val="accent6"/>
                </a:solidFill>
                <a:latin typeface="Itau Display Pro XBold" panose="020B0803020204020204" pitchFamily="34" charset="0"/>
                <a:cs typeface="Itau Display Pro XBold" panose="020B0803020204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t-BR"/>
              <a:t>#</a:t>
            </a:r>
          </a:p>
        </p:txBody>
      </p:sp>
      <p:sp>
        <p:nvSpPr>
          <p:cNvPr id="44" name="Espaço Reservado para Texto 19">
            <a:extLst>
              <a:ext uri="{FF2B5EF4-FFF2-40B4-BE49-F238E27FC236}">
                <a16:creationId xmlns:a16="http://schemas.microsoft.com/office/drawing/2014/main" id="{AB6FADD1-ACA3-DFE0-B553-41C1EBA8D43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115775" y="4787119"/>
            <a:ext cx="3439625" cy="646330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>
              <a:buNone/>
              <a:defRPr sz="2400">
                <a:solidFill>
                  <a:schemeClr val="bg1"/>
                </a:solidFill>
                <a:latin typeface="Itau Display Pro Light" panose="020B0403020204020204" pitchFamily="34" charset="0"/>
                <a:cs typeface="Itau Display Pro Light" panose="020B0403020204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t-BR"/>
              <a:t>Clique para inserir texto</a:t>
            </a:r>
          </a:p>
        </p:txBody>
      </p:sp>
      <p:sp>
        <p:nvSpPr>
          <p:cNvPr id="45" name="Espaço Reservado para Texto 19">
            <a:extLst>
              <a:ext uri="{FF2B5EF4-FFF2-40B4-BE49-F238E27FC236}">
                <a16:creationId xmlns:a16="http://schemas.microsoft.com/office/drawing/2014/main" id="{85036A05-7111-C492-D74C-218EB641033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435202" y="5568496"/>
            <a:ext cx="630323" cy="64633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lvl1pPr marL="0" indent="0" algn="ctr">
              <a:buNone/>
              <a:defRPr sz="4000">
                <a:solidFill>
                  <a:schemeClr val="accent6"/>
                </a:solidFill>
                <a:latin typeface="Itau Display Pro XBold" panose="020B0803020204020204" pitchFamily="34" charset="0"/>
                <a:cs typeface="Itau Display Pro XBold" panose="020B0803020204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t-BR"/>
              <a:t>#</a:t>
            </a:r>
          </a:p>
        </p:txBody>
      </p:sp>
      <p:sp>
        <p:nvSpPr>
          <p:cNvPr id="46" name="Espaço Reservado para Texto 19">
            <a:extLst>
              <a:ext uri="{FF2B5EF4-FFF2-40B4-BE49-F238E27FC236}">
                <a16:creationId xmlns:a16="http://schemas.microsoft.com/office/drawing/2014/main" id="{3FF24BCC-E653-D6C3-0613-20CEBFEF922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115775" y="5568497"/>
            <a:ext cx="3439625" cy="646330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>
              <a:buNone/>
              <a:defRPr sz="2400">
                <a:solidFill>
                  <a:schemeClr val="bg1"/>
                </a:solidFill>
                <a:latin typeface="Itau Display Pro Light" panose="020B0403020204020204" pitchFamily="34" charset="0"/>
                <a:cs typeface="Itau Display Pro Light" panose="020B0403020204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t-BR"/>
              <a:t>Clique para inserir texto</a:t>
            </a:r>
          </a:p>
        </p:txBody>
      </p:sp>
    </p:spTree>
    <p:extLst>
      <p:ext uri="{BB962C8B-B14F-4D97-AF65-F5344CB8AC3E}">
        <p14:creationId xmlns:p14="http://schemas.microsoft.com/office/powerpoint/2010/main" val="1507712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BE9E57CF-47DF-2839-FB2D-193A03E1B5A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7" name="Forma Livre: Forma 46">
            <a:extLst>
              <a:ext uri="{FF2B5EF4-FFF2-40B4-BE49-F238E27FC236}">
                <a16:creationId xmlns:a16="http://schemas.microsoft.com/office/drawing/2014/main" id="{53FF2C9D-6E91-2518-CFFB-8D1EE3D6D55B}"/>
              </a:ext>
            </a:extLst>
          </p:cNvPr>
          <p:cNvSpPr/>
          <p:nvPr userDrawn="1"/>
        </p:nvSpPr>
        <p:spPr>
          <a:xfrm>
            <a:off x="1" y="1098830"/>
            <a:ext cx="7026005" cy="5759171"/>
          </a:xfrm>
          <a:custGeom>
            <a:avLst/>
            <a:gdLst>
              <a:gd name="connsiteX0" fmla="*/ 3376099 w 7026005"/>
              <a:gd name="connsiteY0" fmla="*/ 4 h 5759171"/>
              <a:gd name="connsiteX1" fmla="*/ 4789910 w 7026005"/>
              <a:gd name="connsiteY1" fmla="*/ 73937 h 5759171"/>
              <a:gd name="connsiteX2" fmla="*/ 6032055 w 7026005"/>
              <a:gd name="connsiteY2" fmla="*/ 1042123 h 5759171"/>
              <a:gd name="connsiteX3" fmla="*/ 6976638 w 7026005"/>
              <a:gd name="connsiteY3" fmla="*/ 5317026 h 5759171"/>
              <a:gd name="connsiteX4" fmla="*/ 7026005 w 7026005"/>
              <a:gd name="connsiteY4" fmla="*/ 5759171 h 5759171"/>
              <a:gd name="connsiteX5" fmla="*/ 0 w 7026005"/>
              <a:gd name="connsiteY5" fmla="*/ 5759171 h 5759171"/>
              <a:gd name="connsiteX6" fmla="*/ 0 w 7026005"/>
              <a:gd name="connsiteY6" fmla="*/ 259612 h 5759171"/>
              <a:gd name="connsiteX7" fmla="*/ 413756 w 7026005"/>
              <a:gd name="connsiteY7" fmla="*/ 201608 h 5759171"/>
              <a:gd name="connsiteX8" fmla="*/ 3376099 w 7026005"/>
              <a:gd name="connsiteY8" fmla="*/ 4 h 5759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026005" h="5759171">
                <a:moveTo>
                  <a:pt x="3376099" y="4"/>
                </a:moveTo>
                <a:cubicBezTo>
                  <a:pt x="3903471" y="-322"/>
                  <a:pt x="4381132" y="23957"/>
                  <a:pt x="4789910" y="73937"/>
                </a:cubicBezTo>
                <a:cubicBezTo>
                  <a:pt x="5456633" y="137641"/>
                  <a:pt x="5840399" y="480512"/>
                  <a:pt x="6032055" y="1042123"/>
                </a:cubicBezTo>
                <a:cubicBezTo>
                  <a:pt x="6397573" y="2021788"/>
                  <a:pt x="6765167" y="3610855"/>
                  <a:pt x="6976638" y="5317026"/>
                </a:cubicBezTo>
                <a:lnTo>
                  <a:pt x="7026005" y="5759171"/>
                </a:lnTo>
                <a:lnTo>
                  <a:pt x="0" y="5759171"/>
                </a:lnTo>
                <a:lnTo>
                  <a:pt x="0" y="259612"/>
                </a:lnTo>
                <a:lnTo>
                  <a:pt x="413756" y="201608"/>
                </a:lnTo>
                <a:cubicBezTo>
                  <a:pt x="1480113" y="69439"/>
                  <a:pt x="2497147" y="547"/>
                  <a:pt x="3376099" y="4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grpSp>
        <p:nvGrpSpPr>
          <p:cNvPr id="48" name="Agrupar 47">
            <a:extLst>
              <a:ext uri="{FF2B5EF4-FFF2-40B4-BE49-F238E27FC236}">
                <a16:creationId xmlns:a16="http://schemas.microsoft.com/office/drawing/2014/main" id="{7D930EC4-7C99-6A3E-A1B1-8E0C57B2C4ED}"/>
              </a:ext>
            </a:extLst>
          </p:cNvPr>
          <p:cNvGrpSpPr/>
          <p:nvPr userDrawn="1"/>
        </p:nvGrpSpPr>
        <p:grpSpPr>
          <a:xfrm>
            <a:off x="2006694" y="1661607"/>
            <a:ext cx="3421815" cy="1802637"/>
            <a:chOff x="2006694" y="1736006"/>
            <a:chExt cx="3421815" cy="1802637"/>
          </a:xfrm>
        </p:grpSpPr>
        <p:sp>
          <p:nvSpPr>
            <p:cNvPr id="49" name="Espaço Reservado para Texto 41">
              <a:extLst>
                <a:ext uri="{FF2B5EF4-FFF2-40B4-BE49-F238E27FC236}">
                  <a16:creationId xmlns:a16="http://schemas.microsoft.com/office/drawing/2014/main" id="{C06DDF71-04AD-80F8-B472-C066A48EF7FE}"/>
                </a:ext>
              </a:extLst>
            </p:cNvPr>
            <p:cNvSpPr txBox="1">
              <a:spLocks/>
            </p:cNvSpPr>
            <p:nvPr/>
          </p:nvSpPr>
          <p:spPr>
            <a:xfrm>
              <a:off x="2006694" y="1736006"/>
              <a:ext cx="3421815" cy="1802637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rgbClr val="47484A"/>
                  </a:solidFill>
                  <a:latin typeface="Itau Display Pro" panose="020B0503020204020204" pitchFamily="34" charset="0"/>
                  <a:ea typeface="+mn-ea"/>
                  <a:cs typeface="Itau Display Pro" panose="020B0503020204020204" pitchFamily="34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rgbClr val="47484A"/>
                  </a:solidFill>
                  <a:latin typeface="Itau Display Pro" panose="020B0503020204020204" pitchFamily="34" charset="0"/>
                  <a:ea typeface="+mn-ea"/>
                  <a:cs typeface="Itau Display Pro" panose="020B0503020204020204" pitchFamily="34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rgbClr val="47484A"/>
                  </a:solidFill>
                  <a:latin typeface="Itau Display Pro" panose="020B0503020204020204" pitchFamily="34" charset="0"/>
                  <a:ea typeface="+mn-ea"/>
                  <a:cs typeface="Itau Display Pro" panose="020B0503020204020204" pitchFamily="34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rgbClr val="47484A"/>
                  </a:solidFill>
                  <a:latin typeface="Itau Display Pro" panose="020B0503020204020204" pitchFamily="34" charset="0"/>
                  <a:ea typeface="+mn-ea"/>
                  <a:cs typeface="Itau Display Pro" panose="020B0503020204020204" pitchFamily="34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rgbClr val="47484A"/>
                  </a:solidFill>
                  <a:latin typeface="Itau Display Pro" panose="020B0503020204020204" pitchFamily="34" charset="0"/>
                  <a:ea typeface="+mn-ea"/>
                  <a:cs typeface="Itau Display Pro" panose="020B0503020204020204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70000"/>
                </a:lnSpc>
                <a:buNone/>
              </a:pPr>
              <a:r>
                <a:rPr lang="pt-BR" sz="7200">
                  <a:solidFill>
                    <a:schemeClr val="bg1"/>
                  </a:solidFill>
                  <a:latin typeface="Itau Display Pro XBold" panose="020B0803020204020204" pitchFamily="34" charset="0"/>
                  <a:cs typeface="Itau Display Pro XBold" panose="020B0803020204020204" pitchFamily="34" charset="0"/>
                </a:rPr>
                <a:t>Agenda </a:t>
              </a:r>
              <a:r>
                <a:rPr lang="pt-BR" sz="6000">
                  <a:solidFill>
                    <a:schemeClr val="bg1"/>
                  </a:solidFill>
                  <a:latin typeface="Itau Display Pro Light" panose="020B0403020204020204" pitchFamily="34" charset="0"/>
                  <a:cs typeface="Itau Display Pro Light" panose="020B0403020204020204" pitchFamily="34" charset="0"/>
                </a:rPr>
                <a:t>do dia</a:t>
              </a:r>
              <a:endParaRPr lang="pt-BR" sz="7200">
                <a:solidFill>
                  <a:schemeClr val="bg1"/>
                </a:solidFill>
                <a:latin typeface="Itau Display Pro Light" panose="020B0403020204020204" pitchFamily="34" charset="0"/>
                <a:cs typeface="Itau Display Pro Light" panose="020B0403020204020204" pitchFamily="34" charset="0"/>
              </a:endParaRPr>
            </a:p>
          </p:txBody>
        </p:sp>
        <p:grpSp>
          <p:nvGrpSpPr>
            <p:cNvPr id="50" name="Agrupar 49">
              <a:extLst>
                <a:ext uri="{FF2B5EF4-FFF2-40B4-BE49-F238E27FC236}">
                  <a16:creationId xmlns:a16="http://schemas.microsoft.com/office/drawing/2014/main" id="{81A7F62B-1E20-472C-EC88-8B5719410942}"/>
                </a:ext>
              </a:extLst>
            </p:cNvPr>
            <p:cNvGrpSpPr/>
            <p:nvPr/>
          </p:nvGrpSpPr>
          <p:grpSpPr>
            <a:xfrm>
              <a:off x="4200879" y="2633530"/>
              <a:ext cx="381000" cy="352386"/>
              <a:chOff x="3649570" y="3549426"/>
              <a:chExt cx="381000" cy="361950"/>
            </a:xfrm>
          </p:grpSpPr>
          <p:sp>
            <p:nvSpPr>
              <p:cNvPr id="51" name="Forma Livre: Forma 50">
                <a:extLst>
                  <a:ext uri="{FF2B5EF4-FFF2-40B4-BE49-F238E27FC236}">
                    <a16:creationId xmlns:a16="http://schemas.microsoft.com/office/drawing/2014/main" id="{DDC890DC-84FB-C65B-430D-67CE61E1041B}"/>
                  </a:ext>
                </a:extLst>
              </p:cNvPr>
              <p:cNvSpPr/>
              <p:nvPr/>
            </p:nvSpPr>
            <p:spPr>
              <a:xfrm>
                <a:off x="3649570" y="3663726"/>
                <a:ext cx="381000" cy="9525"/>
              </a:xfrm>
              <a:custGeom>
                <a:avLst/>
                <a:gdLst>
                  <a:gd name="connsiteX0" fmla="*/ 381000 w 381000"/>
                  <a:gd name="connsiteY0" fmla="*/ 0 h 0"/>
                  <a:gd name="connsiteX1" fmla="*/ 0 w 381000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1000">
                    <a:moveTo>
                      <a:pt x="381000" y="0"/>
                    </a:moveTo>
                    <a:lnTo>
                      <a:pt x="0" y="0"/>
                    </a:lnTo>
                  </a:path>
                </a:pathLst>
              </a:custGeom>
              <a:ln w="19050" cap="rnd">
                <a:solidFill>
                  <a:schemeClr val="bg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pt-BR">
                  <a:solidFill>
                    <a:schemeClr val="bg1"/>
                  </a:solidFill>
                </a:endParaRPr>
              </a:p>
            </p:txBody>
          </p:sp>
          <p:sp>
            <p:nvSpPr>
              <p:cNvPr id="52" name="Forma Livre: Forma 51">
                <a:extLst>
                  <a:ext uri="{FF2B5EF4-FFF2-40B4-BE49-F238E27FC236}">
                    <a16:creationId xmlns:a16="http://schemas.microsoft.com/office/drawing/2014/main" id="{7DC8E97E-1F31-7210-80A1-46F52537F470}"/>
                  </a:ext>
                </a:extLst>
              </p:cNvPr>
              <p:cNvSpPr/>
              <p:nvPr/>
            </p:nvSpPr>
            <p:spPr>
              <a:xfrm>
                <a:off x="3706720" y="3606576"/>
                <a:ext cx="47625" cy="19050"/>
              </a:xfrm>
              <a:custGeom>
                <a:avLst/>
                <a:gdLst>
                  <a:gd name="connsiteX0" fmla="*/ 0 w 47625"/>
                  <a:gd name="connsiteY0" fmla="*/ 0 h 19050"/>
                  <a:gd name="connsiteX1" fmla="*/ 0 w 47625"/>
                  <a:gd name="connsiteY1" fmla="*/ 19050 h 19050"/>
                  <a:gd name="connsiteX2" fmla="*/ 47625 w 47625"/>
                  <a:gd name="connsiteY2" fmla="*/ 19050 h 19050"/>
                  <a:gd name="connsiteX3" fmla="*/ 47625 w 47625"/>
                  <a:gd name="connsiteY3" fmla="*/ 0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050">
                    <a:moveTo>
                      <a:pt x="0" y="0"/>
                    </a:moveTo>
                    <a:lnTo>
                      <a:pt x="0" y="19050"/>
                    </a:lnTo>
                    <a:lnTo>
                      <a:pt x="47625" y="19050"/>
                    </a:lnTo>
                    <a:lnTo>
                      <a:pt x="47625" y="0"/>
                    </a:lnTo>
                  </a:path>
                </a:pathLst>
              </a:custGeom>
              <a:noFill/>
              <a:ln w="19050" cap="rnd">
                <a:solidFill>
                  <a:schemeClr val="bg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pt-BR">
                  <a:solidFill>
                    <a:schemeClr val="bg1"/>
                  </a:solidFill>
                </a:endParaRPr>
              </a:p>
            </p:txBody>
          </p:sp>
          <p:sp>
            <p:nvSpPr>
              <p:cNvPr id="53" name="Forma Livre: Forma 52">
                <a:extLst>
                  <a:ext uri="{FF2B5EF4-FFF2-40B4-BE49-F238E27FC236}">
                    <a16:creationId xmlns:a16="http://schemas.microsoft.com/office/drawing/2014/main" id="{4BA50183-D77F-93DC-A9DF-F437D0102C35}"/>
                  </a:ext>
                </a:extLst>
              </p:cNvPr>
              <p:cNvSpPr/>
              <p:nvPr/>
            </p:nvSpPr>
            <p:spPr>
              <a:xfrm>
                <a:off x="3925795" y="3606576"/>
                <a:ext cx="47625" cy="19050"/>
              </a:xfrm>
              <a:custGeom>
                <a:avLst/>
                <a:gdLst>
                  <a:gd name="connsiteX0" fmla="*/ 0 w 47625"/>
                  <a:gd name="connsiteY0" fmla="*/ 0 h 19050"/>
                  <a:gd name="connsiteX1" fmla="*/ 0 w 47625"/>
                  <a:gd name="connsiteY1" fmla="*/ 19050 h 19050"/>
                  <a:gd name="connsiteX2" fmla="*/ 47625 w 47625"/>
                  <a:gd name="connsiteY2" fmla="*/ 19050 h 19050"/>
                  <a:gd name="connsiteX3" fmla="*/ 47625 w 47625"/>
                  <a:gd name="connsiteY3" fmla="*/ 0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5" h="19050">
                    <a:moveTo>
                      <a:pt x="0" y="0"/>
                    </a:moveTo>
                    <a:lnTo>
                      <a:pt x="0" y="19050"/>
                    </a:lnTo>
                    <a:lnTo>
                      <a:pt x="47625" y="19050"/>
                    </a:lnTo>
                    <a:lnTo>
                      <a:pt x="47625" y="0"/>
                    </a:lnTo>
                  </a:path>
                </a:pathLst>
              </a:custGeom>
              <a:noFill/>
              <a:ln w="19050" cap="rnd">
                <a:solidFill>
                  <a:schemeClr val="bg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pt-BR">
                  <a:solidFill>
                    <a:schemeClr val="bg1"/>
                  </a:solidFill>
                </a:endParaRPr>
              </a:p>
            </p:txBody>
          </p:sp>
          <p:sp>
            <p:nvSpPr>
              <p:cNvPr id="54" name="Forma Livre: Forma 53">
                <a:extLst>
                  <a:ext uri="{FF2B5EF4-FFF2-40B4-BE49-F238E27FC236}">
                    <a16:creationId xmlns:a16="http://schemas.microsoft.com/office/drawing/2014/main" id="{C07793C2-DB7C-01FF-531B-01158F50679A}"/>
                  </a:ext>
                </a:extLst>
              </p:cNvPr>
              <p:cNvSpPr/>
              <p:nvPr/>
            </p:nvSpPr>
            <p:spPr>
              <a:xfrm>
                <a:off x="3649570" y="3549426"/>
                <a:ext cx="381000" cy="361950"/>
              </a:xfrm>
              <a:custGeom>
                <a:avLst/>
                <a:gdLst>
                  <a:gd name="connsiteX0" fmla="*/ 57150 w 381000"/>
                  <a:gd name="connsiteY0" fmla="*/ 38100 h 361950"/>
                  <a:gd name="connsiteX1" fmla="*/ 19050 w 381000"/>
                  <a:gd name="connsiteY1" fmla="*/ 38100 h 361950"/>
                  <a:gd name="connsiteX2" fmla="*/ 0 w 381000"/>
                  <a:gd name="connsiteY2" fmla="*/ 57150 h 361950"/>
                  <a:gd name="connsiteX3" fmla="*/ 0 w 381000"/>
                  <a:gd name="connsiteY3" fmla="*/ 352425 h 361950"/>
                  <a:gd name="connsiteX4" fmla="*/ 19050 w 381000"/>
                  <a:gd name="connsiteY4" fmla="*/ 371475 h 361950"/>
                  <a:gd name="connsiteX5" fmla="*/ 361950 w 381000"/>
                  <a:gd name="connsiteY5" fmla="*/ 371475 h 361950"/>
                  <a:gd name="connsiteX6" fmla="*/ 381000 w 381000"/>
                  <a:gd name="connsiteY6" fmla="*/ 352425 h 361950"/>
                  <a:gd name="connsiteX7" fmla="*/ 381000 w 381000"/>
                  <a:gd name="connsiteY7" fmla="*/ 57150 h 361950"/>
                  <a:gd name="connsiteX8" fmla="*/ 361950 w 381000"/>
                  <a:gd name="connsiteY8" fmla="*/ 38100 h 361950"/>
                  <a:gd name="connsiteX9" fmla="*/ 323850 w 381000"/>
                  <a:gd name="connsiteY9" fmla="*/ 38100 h 361950"/>
                  <a:gd name="connsiteX10" fmla="*/ 323850 w 381000"/>
                  <a:gd name="connsiteY10" fmla="*/ 9525 h 361950"/>
                  <a:gd name="connsiteX11" fmla="*/ 314325 w 381000"/>
                  <a:gd name="connsiteY11" fmla="*/ 0 h 361950"/>
                  <a:gd name="connsiteX12" fmla="*/ 285750 w 381000"/>
                  <a:gd name="connsiteY12" fmla="*/ 0 h 361950"/>
                  <a:gd name="connsiteX13" fmla="*/ 276225 w 381000"/>
                  <a:gd name="connsiteY13" fmla="*/ 9525 h 361950"/>
                  <a:gd name="connsiteX14" fmla="*/ 276225 w 381000"/>
                  <a:gd name="connsiteY14" fmla="*/ 38100 h 361950"/>
                  <a:gd name="connsiteX15" fmla="*/ 104775 w 381000"/>
                  <a:gd name="connsiteY15" fmla="*/ 38100 h 361950"/>
                  <a:gd name="connsiteX16" fmla="*/ 104775 w 381000"/>
                  <a:gd name="connsiteY16" fmla="*/ 9525 h 361950"/>
                  <a:gd name="connsiteX17" fmla="*/ 95250 w 381000"/>
                  <a:gd name="connsiteY17" fmla="*/ 0 h 361950"/>
                  <a:gd name="connsiteX18" fmla="*/ 66675 w 381000"/>
                  <a:gd name="connsiteY18" fmla="*/ 0 h 361950"/>
                  <a:gd name="connsiteX19" fmla="*/ 57150 w 381000"/>
                  <a:gd name="connsiteY19" fmla="*/ 9525 h 361950"/>
                  <a:gd name="connsiteX20" fmla="*/ 57150 w 381000"/>
                  <a:gd name="connsiteY20" fmla="*/ 38100 h 361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381000" h="361950">
                    <a:moveTo>
                      <a:pt x="57150" y="38100"/>
                    </a:moveTo>
                    <a:lnTo>
                      <a:pt x="19050" y="38100"/>
                    </a:lnTo>
                    <a:cubicBezTo>
                      <a:pt x="8572" y="38100"/>
                      <a:pt x="0" y="46672"/>
                      <a:pt x="0" y="57150"/>
                    </a:cubicBezTo>
                    <a:lnTo>
                      <a:pt x="0" y="352425"/>
                    </a:lnTo>
                    <a:cubicBezTo>
                      <a:pt x="0" y="362902"/>
                      <a:pt x="8572" y="371475"/>
                      <a:pt x="19050" y="371475"/>
                    </a:cubicBezTo>
                    <a:lnTo>
                      <a:pt x="361950" y="371475"/>
                    </a:lnTo>
                    <a:cubicBezTo>
                      <a:pt x="372428" y="371475"/>
                      <a:pt x="381000" y="362902"/>
                      <a:pt x="381000" y="352425"/>
                    </a:cubicBezTo>
                    <a:lnTo>
                      <a:pt x="381000" y="57150"/>
                    </a:lnTo>
                    <a:cubicBezTo>
                      <a:pt x="381000" y="46672"/>
                      <a:pt x="372428" y="38100"/>
                      <a:pt x="361950" y="38100"/>
                    </a:cubicBezTo>
                    <a:lnTo>
                      <a:pt x="323850" y="38100"/>
                    </a:lnTo>
                    <a:lnTo>
                      <a:pt x="323850" y="9525"/>
                    </a:lnTo>
                    <a:cubicBezTo>
                      <a:pt x="323850" y="4286"/>
                      <a:pt x="319564" y="0"/>
                      <a:pt x="314325" y="0"/>
                    </a:cubicBezTo>
                    <a:lnTo>
                      <a:pt x="285750" y="0"/>
                    </a:lnTo>
                    <a:cubicBezTo>
                      <a:pt x="280511" y="0"/>
                      <a:pt x="276225" y="4286"/>
                      <a:pt x="276225" y="9525"/>
                    </a:cubicBezTo>
                    <a:lnTo>
                      <a:pt x="276225" y="38100"/>
                    </a:lnTo>
                    <a:lnTo>
                      <a:pt x="104775" y="38100"/>
                    </a:lnTo>
                    <a:lnTo>
                      <a:pt x="104775" y="9525"/>
                    </a:lnTo>
                    <a:cubicBezTo>
                      <a:pt x="104775" y="4286"/>
                      <a:pt x="100489" y="0"/>
                      <a:pt x="95250" y="0"/>
                    </a:cubicBezTo>
                    <a:lnTo>
                      <a:pt x="66675" y="0"/>
                    </a:lnTo>
                    <a:cubicBezTo>
                      <a:pt x="61436" y="0"/>
                      <a:pt x="57150" y="4286"/>
                      <a:pt x="57150" y="9525"/>
                    </a:cubicBezTo>
                    <a:lnTo>
                      <a:pt x="57150" y="38100"/>
                    </a:lnTo>
                    <a:close/>
                  </a:path>
                </a:pathLst>
              </a:custGeom>
              <a:noFill/>
              <a:ln w="19050" cap="rnd">
                <a:solidFill>
                  <a:schemeClr val="bg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pt-BR">
                  <a:solidFill>
                    <a:schemeClr val="bg1"/>
                  </a:solidFill>
                </a:endParaRPr>
              </a:p>
            </p:txBody>
          </p:sp>
          <p:sp>
            <p:nvSpPr>
              <p:cNvPr id="55" name="Forma Livre: Forma 54">
                <a:extLst>
                  <a:ext uri="{FF2B5EF4-FFF2-40B4-BE49-F238E27FC236}">
                    <a16:creationId xmlns:a16="http://schemas.microsoft.com/office/drawing/2014/main" id="{CEDB66AA-47AE-C7F9-B664-9FA58AD7D558}"/>
                  </a:ext>
                </a:extLst>
              </p:cNvPr>
              <p:cNvSpPr/>
              <p:nvPr/>
            </p:nvSpPr>
            <p:spPr>
              <a:xfrm>
                <a:off x="3782920" y="3739926"/>
                <a:ext cx="38100" cy="9525"/>
              </a:xfrm>
              <a:custGeom>
                <a:avLst/>
                <a:gdLst>
                  <a:gd name="connsiteX0" fmla="*/ 0 w 38100"/>
                  <a:gd name="connsiteY0" fmla="*/ 0 h 0"/>
                  <a:gd name="connsiteX1" fmla="*/ 38100 w 38100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100">
                    <a:moveTo>
                      <a:pt x="0" y="0"/>
                    </a:moveTo>
                    <a:lnTo>
                      <a:pt x="38100" y="0"/>
                    </a:lnTo>
                  </a:path>
                </a:pathLst>
              </a:custGeom>
              <a:ln w="19050" cap="rnd">
                <a:solidFill>
                  <a:schemeClr val="bg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pt-BR">
                  <a:solidFill>
                    <a:schemeClr val="bg1"/>
                  </a:solidFill>
                </a:endParaRPr>
              </a:p>
            </p:txBody>
          </p:sp>
          <p:sp>
            <p:nvSpPr>
              <p:cNvPr id="56" name="Forma Livre: Forma 55">
                <a:extLst>
                  <a:ext uri="{FF2B5EF4-FFF2-40B4-BE49-F238E27FC236}">
                    <a16:creationId xmlns:a16="http://schemas.microsoft.com/office/drawing/2014/main" id="{323746F7-7F88-687C-43D4-A0D3BF2F35FB}"/>
                  </a:ext>
                </a:extLst>
              </p:cNvPr>
              <p:cNvSpPr/>
              <p:nvPr/>
            </p:nvSpPr>
            <p:spPr>
              <a:xfrm>
                <a:off x="3859120" y="3739926"/>
                <a:ext cx="38100" cy="9525"/>
              </a:xfrm>
              <a:custGeom>
                <a:avLst/>
                <a:gdLst>
                  <a:gd name="connsiteX0" fmla="*/ 0 w 38100"/>
                  <a:gd name="connsiteY0" fmla="*/ 0 h 0"/>
                  <a:gd name="connsiteX1" fmla="*/ 38100 w 38100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100">
                    <a:moveTo>
                      <a:pt x="0" y="0"/>
                    </a:moveTo>
                    <a:lnTo>
                      <a:pt x="38100" y="0"/>
                    </a:lnTo>
                  </a:path>
                </a:pathLst>
              </a:custGeom>
              <a:ln w="19050" cap="rnd">
                <a:solidFill>
                  <a:schemeClr val="bg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pt-BR">
                  <a:solidFill>
                    <a:schemeClr val="bg1"/>
                  </a:solidFill>
                </a:endParaRPr>
              </a:p>
            </p:txBody>
          </p:sp>
          <p:sp>
            <p:nvSpPr>
              <p:cNvPr id="57" name="Forma Livre: Forma 56">
                <a:extLst>
                  <a:ext uri="{FF2B5EF4-FFF2-40B4-BE49-F238E27FC236}">
                    <a16:creationId xmlns:a16="http://schemas.microsoft.com/office/drawing/2014/main" id="{2F24EA6C-A648-14C7-0AE5-F585B3DFAD6D}"/>
                  </a:ext>
                </a:extLst>
              </p:cNvPr>
              <p:cNvSpPr/>
              <p:nvPr/>
            </p:nvSpPr>
            <p:spPr>
              <a:xfrm>
                <a:off x="3935320" y="3739926"/>
                <a:ext cx="38100" cy="9525"/>
              </a:xfrm>
              <a:custGeom>
                <a:avLst/>
                <a:gdLst>
                  <a:gd name="connsiteX0" fmla="*/ 0 w 38100"/>
                  <a:gd name="connsiteY0" fmla="*/ 0 h 0"/>
                  <a:gd name="connsiteX1" fmla="*/ 38100 w 38100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100">
                    <a:moveTo>
                      <a:pt x="0" y="0"/>
                    </a:moveTo>
                    <a:lnTo>
                      <a:pt x="38100" y="0"/>
                    </a:lnTo>
                  </a:path>
                </a:pathLst>
              </a:custGeom>
              <a:ln w="19050" cap="rnd">
                <a:solidFill>
                  <a:schemeClr val="bg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pt-BR">
                  <a:solidFill>
                    <a:schemeClr val="bg1"/>
                  </a:solidFill>
                </a:endParaRPr>
              </a:p>
            </p:txBody>
          </p:sp>
          <p:sp>
            <p:nvSpPr>
              <p:cNvPr id="58" name="Forma Livre: Forma 57">
                <a:extLst>
                  <a:ext uri="{FF2B5EF4-FFF2-40B4-BE49-F238E27FC236}">
                    <a16:creationId xmlns:a16="http://schemas.microsoft.com/office/drawing/2014/main" id="{E02480B3-6DDC-5DF8-8241-6BE033F78A07}"/>
                  </a:ext>
                </a:extLst>
              </p:cNvPr>
              <p:cNvSpPr/>
              <p:nvPr/>
            </p:nvSpPr>
            <p:spPr>
              <a:xfrm>
                <a:off x="3706720" y="3787551"/>
                <a:ext cx="38100" cy="9525"/>
              </a:xfrm>
              <a:custGeom>
                <a:avLst/>
                <a:gdLst>
                  <a:gd name="connsiteX0" fmla="*/ 0 w 38100"/>
                  <a:gd name="connsiteY0" fmla="*/ 0 h 0"/>
                  <a:gd name="connsiteX1" fmla="*/ 38100 w 38100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100">
                    <a:moveTo>
                      <a:pt x="0" y="0"/>
                    </a:moveTo>
                    <a:lnTo>
                      <a:pt x="38100" y="0"/>
                    </a:lnTo>
                  </a:path>
                </a:pathLst>
              </a:custGeom>
              <a:ln w="19050" cap="rnd">
                <a:solidFill>
                  <a:schemeClr val="bg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pt-BR">
                  <a:solidFill>
                    <a:schemeClr val="bg1"/>
                  </a:solidFill>
                </a:endParaRPr>
              </a:p>
            </p:txBody>
          </p:sp>
          <p:sp>
            <p:nvSpPr>
              <p:cNvPr id="59" name="Forma Livre: Forma 58">
                <a:extLst>
                  <a:ext uri="{FF2B5EF4-FFF2-40B4-BE49-F238E27FC236}">
                    <a16:creationId xmlns:a16="http://schemas.microsoft.com/office/drawing/2014/main" id="{51A8AB8C-B203-9792-78EE-204542D6AEBA}"/>
                  </a:ext>
                </a:extLst>
              </p:cNvPr>
              <p:cNvSpPr/>
              <p:nvPr/>
            </p:nvSpPr>
            <p:spPr>
              <a:xfrm>
                <a:off x="3782920" y="3787551"/>
                <a:ext cx="38100" cy="9525"/>
              </a:xfrm>
              <a:custGeom>
                <a:avLst/>
                <a:gdLst>
                  <a:gd name="connsiteX0" fmla="*/ 0 w 38100"/>
                  <a:gd name="connsiteY0" fmla="*/ 0 h 0"/>
                  <a:gd name="connsiteX1" fmla="*/ 38100 w 38100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100">
                    <a:moveTo>
                      <a:pt x="0" y="0"/>
                    </a:moveTo>
                    <a:lnTo>
                      <a:pt x="38100" y="0"/>
                    </a:lnTo>
                  </a:path>
                </a:pathLst>
              </a:custGeom>
              <a:ln w="19050" cap="rnd">
                <a:solidFill>
                  <a:schemeClr val="bg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pt-BR">
                  <a:solidFill>
                    <a:schemeClr val="bg1"/>
                  </a:solidFill>
                </a:endParaRPr>
              </a:p>
            </p:txBody>
          </p:sp>
          <p:sp>
            <p:nvSpPr>
              <p:cNvPr id="60" name="Forma Livre: Forma 59">
                <a:extLst>
                  <a:ext uri="{FF2B5EF4-FFF2-40B4-BE49-F238E27FC236}">
                    <a16:creationId xmlns:a16="http://schemas.microsoft.com/office/drawing/2014/main" id="{5801570F-07B1-CFED-6882-B8B18506BD77}"/>
                  </a:ext>
                </a:extLst>
              </p:cNvPr>
              <p:cNvSpPr/>
              <p:nvPr/>
            </p:nvSpPr>
            <p:spPr>
              <a:xfrm>
                <a:off x="3859120" y="3787551"/>
                <a:ext cx="38100" cy="9525"/>
              </a:xfrm>
              <a:custGeom>
                <a:avLst/>
                <a:gdLst>
                  <a:gd name="connsiteX0" fmla="*/ 0 w 38100"/>
                  <a:gd name="connsiteY0" fmla="*/ 0 h 0"/>
                  <a:gd name="connsiteX1" fmla="*/ 38100 w 38100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100">
                    <a:moveTo>
                      <a:pt x="0" y="0"/>
                    </a:moveTo>
                    <a:lnTo>
                      <a:pt x="38100" y="0"/>
                    </a:lnTo>
                  </a:path>
                </a:pathLst>
              </a:custGeom>
              <a:ln w="19050" cap="rnd">
                <a:solidFill>
                  <a:schemeClr val="bg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pt-BR">
                  <a:solidFill>
                    <a:schemeClr val="bg1"/>
                  </a:solidFill>
                </a:endParaRPr>
              </a:p>
            </p:txBody>
          </p:sp>
          <p:sp>
            <p:nvSpPr>
              <p:cNvPr id="61" name="Forma Livre: Forma 60">
                <a:extLst>
                  <a:ext uri="{FF2B5EF4-FFF2-40B4-BE49-F238E27FC236}">
                    <a16:creationId xmlns:a16="http://schemas.microsoft.com/office/drawing/2014/main" id="{A6BB6A05-4688-2E43-B127-31E1D2B8120D}"/>
                  </a:ext>
                </a:extLst>
              </p:cNvPr>
              <p:cNvSpPr/>
              <p:nvPr/>
            </p:nvSpPr>
            <p:spPr>
              <a:xfrm>
                <a:off x="3935320" y="3787551"/>
                <a:ext cx="38100" cy="9525"/>
              </a:xfrm>
              <a:custGeom>
                <a:avLst/>
                <a:gdLst>
                  <a:gd name="connsiteX0" fmla="*/ 0 w 38100"/>
                  <a:gd name="connsiteY0" fmla="*/ 0 h 0"/>
                  <a:gd name="connsiteX1" fmla="*/ 38100 w 38100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100">
                    <a:moveTo>
                      <a:pt x="0" y="0"/>
                    </a:moveTo>
                    <a:lnTo>
                      <a:pt x="38100" y="0"/>
                    </a:lnTo>
                  </a:path>
                </a:pathLst>
              </a:custGeom>
              <a:ln w="19050" cap="rnd">
                <a:solidFill>
                  <a:schemeClr val="bg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pt-BR">
                  <a:solidFill>
                    <a:schemeClr val="bg1"/>
                  </a:solidFill>
                </a:endParaRPr>
              </a:p>
            </p:txBody>
          </p:sp>
          <p:sp>
            <p:nvSpPr>
              <p:cNvPr id="62" name="Forma Livre: Forma 61">
                <a:extLst>
                  <a:ext uri="{FF2B5EF4-FFF2-40B4-BE49-F238E27FC236}">
                    <a16:creationId xmlns:a16="http://schemas.microsoft.com/office/drawing/2014/main" id="{D5220640-89D7-6032-2878-E4EA944BF82E}"/>
                  </a:ext>
                </a:extLst>
              </p:cNvPr>
              <p:cNvSpPr/>
              <p:nvPr/>
            </p:nvSpPr>
            <p:spPr>
              <a:xfrm>
                <a:off x="3706720" y="3835176"/>
                <a:ext cx="38100" cy="9525"/>
              </a:xfrm>
              <a:custGeom>
                <a:avLst/>
                <a:gdLst>
                  <a:gd name="connsiteX0" fmla="*/ 0 w 38100"/>
                  <a:gd name="connsiteY0" fmla="*/ 0 h 0"/>
                  <a:gd name="connsiteX1" fmla="*/ 38100 w 38100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100">
                    <a:moveTo>
                      <a:pt x="0" y="0"/>
                    </a:moveTo>
                    <a:lnTo>
                      <a:pt x="38100" y="0"/>
                    </a:lnTo>
                  </a:path>
                </a:pathLst>
              </a:custGeom>
              <a:ln w="19050" cap="rnd">
                <a:solidFill>
                  <a:schemeClr val="bg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pt-BR">
                  <a:solidFill>
                    <a:schemeClr val="bg1"/>
                  </a:solidFill>
                </a:endParaRPr>
              </a:p>
            </p:txBody>
          </p:sp>
          <p:sp>
            <p:nvSpPr>
              <p:cNvPr id="63" name="Forma Livre: Forma 62">
                <a:extLst>
                  <a:ext uri="{FF2B5EF4-FFF2-40B4-BE49-F238E27FC236}">
                    <a16:creationId xmlns:a16="http://schemas.microsoft.com/office/drawing/2014/main" id="{0BF0843F-A266-10D0-26E8-D31AD3F9C9B9}"/>
                  </a:ext>
                </a:extLst>
              </p:cNvPr>
              <p:cNvSpPr/>
              <p:nvPr/>
            </p:nvSpPr>
            <p:spPr>
              <a:xfrm>
                <a:off x="3782920" y="3835176"/>
                <a:ext cx="38100" cy="9525"/>
              </a:xfrm>
              <a:custGeom>
                <a:avLst/>
                <a:gdLst>
                  <a:gd name="connsiteX0" fmla="*/ 0 w 38100"/>
                  <a:gd name="connsiteY0" fmla="*/ 0 h 0"/>
                  <a:gd name="connsiteX1" fmla="*/ 38100 w 38100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100">
                    <a:moveTo>
                      <a:pt x="0" y="0"/>
                    </a:moveTo>
                    <a:lnTo>
                      <a:pt x="38100" y="0"/>
                    </a:lnTo>
                  </a:path>
                </a:pathLst>
              </a:custGeom>
              <a:ln w="19050" cap="rnd">
                <a:solidFill>
                  <a:schemeClr val="bg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pt-BR">
                  <a:solidFill>
                    <a:schemeClr val="bg1"/>
                  </a:solidFill>
                </a:endParaRPr>
              </a:p>
            </p:txBody>
          </p:sp>
          <p:sp>
            <p:nvSpPr>
              <p:cNvPr id="64" name="Forma Livre: Forma 63">
                <a:extLst>
                  <a:ext uri="{FF2B5EF4-FFF2-40B4-BE49-F238E27FC236}">
                    <a16:creationId xmlns:a16="http://schemas.microsoft.com/office/drawing/2014/main" id="{795DC751-CF47-BAAC-B469-1FC9FF522E1A}"/>
                  </a:ext>
                </a:extLst>
              </p:cNvPr>
              <p:cNvSpPr/>
              <p:nvPr/>
            </p:nvSpPr>
            <p:spPr>
              <a:xfrm>
                <a:off x="3859120" y="3835176"/>
                <a:ext cx="38100" cy="9525"/>
              </a:xfrm>
              <a:custGeom>
                <a:avLst/>
                <a:gdLst>
                  <a:gd name="connsiteX0" fmla="*/ 0 w 38100"/>
                  <a:gd name="connsiteY0" fmla="*/ 0 h 0"/>
                  <a:gd name="connsiteX1" fmla="*/ 38100 w 38100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100">
                    <a:moveTo>
                      <a:pt x="0" y="0"/>
                    </a:moveTo>
                    <a:lnTo>
                      <a:pt x="38100" y="0"/>
                    </a:lnTo>
                  </a:path>
                </a:pathLst>
              </a:custGeom>
              <a:ln w="19050" cap="rnd">
                <a:solidFill>
                  <a:schemeClr val="bg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pt-BR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65" name="Espaço Reservado para Texto 19">
            <a:extLst>
              <a:ext uri="{FF2B5EF4-FFF2-40B4-BE49-F238E27FC236}">
                <a16:creationId xmlns:a16="http://schemas.microsoft.com/office/drawing/2014/main" id="{AFA869F6-8A05-4557-BF02-C3197478FC7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435202" y="1661606"/>
            <a:ext cx="630323" cy="64633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lvl1pPr marL="0" indent="0" algn="ctr">
              <a:buNone/>
              <a:defRPr sz="4000">
                <a:solidFill>
                  <a:schemeClr val="accent6"/>
                </a:solidFill>
                <a:latin typeface="Itau Display Pro XBold" panose="020B0803020204020204" pitchFamily="34" charset="0"/>
                <a:cs typeface="Itau Display Pro XBold" panose="020B0803020204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t-BR"/>
              <a:t>#</a:t>
            </a:r>
          </a:p>
        </p:txBody>
      </p:sp>
      <p:sp>
        <p:nvSpPr>
          <p:cNvPr id="66" name="Espaço Reservado para Texto 19">
            <a:extLst>
              <a:ext uri="{FF2B5EF4-FFF2-40B4-BE49-F238E27FC236}">
                <a16:creationId xmlns:a16="http://schemas.microsoft.com/office/drawing/2014/main" id="{BCF5D918-735D-9C81-799C-50F2E2D1D1A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115775" y="1661607"/>
            <a:ext cx="3439625" cy="646330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>
              <a:buNone/>
              <a:defRPr sz="2400">
                <a:solidFill>
                  <a:schemeClr val="tx2"/>
                </a:solidFill>
                <a:latin typeface="Itau Display Pro Light" panose="020B0403020204020204" pitchFamily="34" charset="0"/>
                <a:cs typeface="Itau Display Pro Light" panose="020B0403020204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t-BR"/>
              <a:t>Clique para inserir texto</a:t>
            </a:r>
          </a:p>
        </p:txBody>
      </p:sp>
      <p:sp>
        <p:nvSpPr>
          <p:cNvPr id="67" name="Espaço Reservado para Texto 19">
            <a:extLst>
              <a:ext uri="{FF2B5EF4-FFF2-40B4-BE49-F238E27FC236}">
                <a16:creationId xmlns:a16="http://schemas.microsoft.com/office/drawing/2014/main" id="{894116D7-611A-B371-7E75-0B4B9051940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435202" y="2442984"/>
            <a:ext cx="630323" cy="64633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lvl1pPr marL="0" indent="0" algn="ctr">
              <a:buNone/>
              <a:defRPr sz="4000">
                <a:solidFill>
                  <a:schemeClr val="accent6"/>
                </a:solidFill>
                <a:latin typeface="Itau Display Pro XBold" panose="020B0803020204020204" pitchFamily="34" charset="0"/>
                <a:cs typeface="Itau Display Pro XBold" panose="020B0803020204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t-BR"/>
              <a:t>#</a:t>
            </a:r>
          </a:p>
        </p:txBody>
      </p:sp>
      <p:sp>
        <p:nvSpPr>
          <p:cNvPr id="68" name="Espaço Reservado para Texto 19">
            <a:extLst>
              <a:ext uri="{FF2B5EF4-FFF2-40B4-BE49-F238E27FC236}">
                <a16:creationId xmlns:a16="http://schemas.microsoft.com/office/drawing/2014/main" id="{AD661807-2907-92F0-0352-AB9AD2674D8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115775" y="2442985"/>
            <a:ext cx="3439625" cy="646330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>
              <a:buNone/>
              <a:defRPr sz="2400">
                <a:solidFill>
                  <a:schemeClr val="tx2"/>
                </a:solidFill>
                <a:latin typeface="Itau Display Pro Light" panose="020B0403020204020204" pitchFamily="34" charset="0"/>
                <a:cs typeface="Itau Display Pro Light" panose="020B0403020204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t-BR"/>
              <a:t>Clique para inserir texto</a:t>
            </a:r>
          </a:p>
        </p:txBody>
      </p:sp>
      <p:sp>
        <p:nvSpPr>
          <p:cNvPr id="69" name="Espaço Reservado para Texto 19">
            <a:extLst>
              <a:ext uri="{FF2B5EF4-FFF2-40B4-BE49-F238E27FC236}">
                <a16:creationId xmlns:a16="http://schemas.microsoft.com/office/drawing/2014/main" id="{0EA7394C-FEED-0322-D131-EC243D8A9C7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435202" y="3224362"/>
            <a:ext cx="630323" cy="64633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lvl1pPr marL="0" indent="0" algn="ctr">
              <a:buNone/>
              <a:defRPr sz="4000">
                <a:solidFill>
                  <a:schemeClr val="accent6"/>
                </a:solidFill>
                <a:latin typeface="Itau Display Pro XBold" panose="020B0803020204020204" pitchFamily="34" charset="0"/>
                <a:cs typeface="Itau Display Pro XBold" panose="020B0803020204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t-BR"/>
              <a:t>#</a:t>
            </a:r>
          </a:p>
        </p:txBody>
      </p:sp>
      <p:sp>
        <p:nvSpPr>
          <p:cNvPr id="70" name="Espaço Reservado para Texto 19">
            <a:extLst>
              <a:ext uri="{FF2B5EF4-FFF2-40B4-BE49-F238E27FC236}">
                <a16:creationId xmlns:a16="http://schemas.microsoft.com/office/drawing/2014/main" id="{70F45FB4-79CA-35F2-E9CE-73E980BD3A0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115775" y="3224363"/>
            <a:ext cx="3439625" cy="646330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>
              <a:buNone/>
              <a:defRPr sz="2400">
                <a:solidFill>
                  <a:schemeClr val="tx2"/>
                </a:solidFill>
                <a:latin typeface="Itau Display Pro Light" panose="020B0403020204020204" pitchFamily="34" charset="0"/>
                <a:cs typeface="Itau Display Pro Light" panose="020B0403020204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t-BR"/>
              <a:t>Clique para inserir texto</a:t>
            </a:r>
          </a:p>
        </p:txBody>
      </p:sp>
      <p:sp>
        <p:nvSpPr>
          <p:cNvPr id="71" name="Espaço Reservado para Texto 19">
            <a:extLst>
              <a:ext uri="{FF2B5EF4-FFF2-40B4-BE49-F238E27FC236}">
                <a16:creationId xmlns:a16="http://schemas.microsoft.com/office/drawing/2014/main" id="{C00EAC29-8D4D-6CF0-5A06-43A85C7E1D3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435202" y="4005740"/>
            <a:ext cx="630323" cy="64633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lvl1pPr marL="0" indent="0" algn="ctr">
              <a:buNone/>
              <a:defRPr sz="4000">
                <a:solidFill>
                  <a:schemeClr val="accent6"/>
                </a:solidFill>
                <a:latin typeface="Itau Display Pro XBold" panose="020B0803020204020204" pitchFamily="34" charset="0"/>
                <a:cs typeface="Itau Display Pro XBold" panose="020B0803020204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t-BR"/>
              <a:t>#</a:t>
            </a:r>
          </a:p>
        </p:txBody>
      </p:sp>
      <p:sp>
        <p:nvSpPr>
          <p:cNvPr id="72" name="Espaço Reservado para Texto 19">
            <a:extLst>
              <a:ext uri="{FF2B5EF4-FFF2-40B4-BE49-F238E27FC236}">
                <a16:creationId xmlns:a16="http://schemas.microsoft.com/office/drawing/2014/main" id="{1810A05C-FE40-82CA-6A1D-DB3FE1AA25E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15775" y="4005741"/>
            <a:ext cx="3439625" cy="646330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>
              <a:buNone/>
              <a:defRPr sz="2400">
                <a:solidFill>
                  <a:schemeClr val="tx2"/>
                </a:solidFill>
                <a:latin typeface="Itau Display Pro Light" panose="020B0403020204020204" pitchFamily="34" charset="0"/>
                <a:cs typeface="Itau Display Pro Light" panose="020B0403020204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t-BR"/>
              <a:t>Clique para inserir texto</a:t>
            </a:r>
          </a:p>
        </p:txBody>
      </p:sp>
      <p:sp>
        <p:nvSpPr>
          <p:cNvPr id="73" name="Espaço Reservado para Texto 19">
            <a:extLst>
              <a:ext uri="{FF2B5EF4-FFF2-40B4-BE49-F238E27FC236}">
                <a16:creationId xmlns:a16="http://schemas.microsoft.com/office/drawing/2014/main" id="{6B7E374D-71FF-6A79-E784-7CF53A3DE4F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435202" y="4787118"/>
            <a:ext cx="630323" cy="64633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lvl1pPr marL="0" indent="0" algn="ctr">
              <a:buNone/>
              <a:defRPr sz="4000">
                <a:solidFill>
                  <a:schemeClr val="accent6"/>
                </a:solidFill>
                <a:latin typeface="Itau Display Pro XBold" panose="020B0803020204020204" pitchFamily="34" charset="0"/>
                <a:cs typeface="Itau Display Pro XBold" panose="020B0803020204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t-BR"/>
              <a:t>#</a:t>
            </a:r>
          </a:p>
        </p:txBody>
      </p:sp>
      <p:sp>
        <p:nvSpPr>
          <p:cNvPr id="74" name="Espaço Reservado para Texto 19">
            <a:extLst>
              <a:ext uri="{FF2B5EF4-FFF2-40B4-BE49-F238E27FC236}">
                <a16:creationId xmlns:a16="http://schemas.microsoft.com/office/drawing/2014/main" id="{F12D0646-C028-C5F3-21B5-3402D58FBCB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115775" y="4787119"/>
            <a:ext cx="3439625" cy="646330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>
              <a:buNone/>
              <a:defRPr sz="2400">
                <a:solidFill>
                  <a:schemeClr val="tx2"/>
                </a:solidFill>
                <a:latin typeface="Itau Display Pro Light" panose="020B0403020204020204" pitchFamily="34" charset="0"/>
                <a:cs typeface="Itau Display Pro Light" panose="020B0403020204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t-BR"/>
              <a:t>Clique para inserir texto</a:t>
            </a:r>
          </a:p>
        </p:txBody>
      </p:sp>
      <p:sp>
        <p:nvSpPr>
          <p:cNvPr id="75" name="Espaço Reservado para Texto 19">
            <a:extLst>
              <a:ext uri="{FF2B5EF4-FFF2-40B4-BE49-F238E27FC236}">
                <a16:creationId xmlns:a16="http://schemas.microsoft.com/office/drawing/2014/main" id="{EB99EC78-9660-B24A-7F56-FA40C6E9D5B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435202" y="5568496"/>
            <a:ext cx="630323" cy="64633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lvl1pPr marL="0" indent="0" algn="ctr">
              <a:buNone/>
              <a:defRPr sz="4000">
                <a:solidFill>
                  <a:schemeClr val="accent6"/>
                </a:solidFill>
                <a:latin typeface="Itau Display Pro XBold" panose="020B0803020204020204" pitchFamily="34" charset="0"/>
                <a:cs typeface="Itau Display Pro XBold" panose="020B0803020204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t-BR"/>
              <a:t>#</a:t>
            </a:r>
          </a:p>
        </p:txBody>
      </p:sp>
      <p:sp>
        <p:nvSpPr>
          <p:cNvPr id="76" name="Espaço Reservado para Texto 19">
            <a:extLst>
              <a:ext uri="{FF2B5EF4-FFF2-40B4-BE49-F238E27FC236}">
                <a16:creationId xmlns:a16="http://schemas.microsoft.com/office/drawing/2014/main" id="{6AE8D113-BC8B-6A46-ED9D-5F4405D71D8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115775" y="5568497"/>
            <a:ext cx="3439625" cy="646330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>
              <a:buNone/>
              <a:defRPr sz="2400">
                <a:solidFill>
                  <a:schemeClr val="tx2"/>
                </a:solidFill>
                <a:latin typeface="Itau Display Pro Light" panose="020B0403020204020204" pitchFamily="34" charset="0"/>
                <a:cs typeface="Itau Display Pro Light" panose="020B0403020204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t-BR"/>
              <a:t>Clique para inserir texto</a:t>
            </a:r>
          </a:p>
        </p:txBody>
      </p:sp>
    </p:spTree>
    <p:extLst>
      <p:ext uri="{BB962C8B-B14F-4D97-AF65-F5344CB8AC3E}">
        <p14:creationId xmlns:p14="http://schemas.microsoft.com/office/powerpoint/2010/main" val="3891467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tângulo 45">
            <a:extLst>
              <a:ext uri="{FF2B5EF4-FFF2-40B4-BE49-F238E27FC236}">
                <a16:creationId xmlns:a16="http://schemas.microsoft.com/office/drawing/2014/main" id="{993CB9A7-BA7D-25CF-18BF-09A0C82E4A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8" name="Retângulo: Cantos Arredondados 47">
            <a:extLst>
              <a:ext uri="{FF2B5EF4-FFF2-40B4-BE49-F238E27FC236}">
                <a16:creationId xmlns:a16="http://schemas.microsoft.com/office/drawing/2014/main" id="{C3AE055C-613A-83C2-C03B-8A95E062F2AD}"/>
              </a:ext>
            </a:extLst>
          </p:cNvPr>
          <p:cNvSpPr/>
          <p:nvPr userDrawn="1"/>
        </p:nvSpPr>
        <p:spPr>
          <a:xfrm>
            <a:off x="1258625" y="1554480"/>
            <a:ext cx="9958015" cy="4689056"/>
          </a:xfrm>
          <a:prstGeom prst="roundRect">
            <a:avLst>
              <a:gd name="adj" fmla="val 4059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Forma Livre: Forma 2">
            <a:extLst>
              <a:ext uri="{FF2B5EF4-FFF2-40B4-BE49-F238E27FC236}">
                <a16:creationId xmlns:a16="http://schemas.microsoft.com/office/drawing/2014/main" id="{F37F0B17-55F2-031E-FBBC-A79EF5D327C5}"/>
              </a:ext>
            </a:extLst>
          </p:cNvPr>
          <p:cNvSpPr/>
          <p:nvPr userDrawn="1"/>
        </p:nvSpPr>
        <p:spPr>
          <a:xfrm flipV="1">
            <a:off x="787570" y="1841885"/>
            <a:ext cx="471055" cy="4114246"/>
          </a:xfrm>
          <a:custGeom>
            <a:avLst/>
            <a:gdLst>
              <a:gd name="connsiteX0" fmla="*/ 676553 w 676553"/>
              <a:gd name="connsiteY0" fmla="*/ 0 h 5909093"/>
              <a:gd name="connsiteX1" fmla="*/ 676553 w 676553"/>
              <a:gd name="connsiteY1" fmla="*/ 5909093 h 5909093"/>
              <a:gd name="connsiteX2" fmla="*/ 600003 w 676553"/>
              <a:gd name="connsiteY2" fmla="*/ 5875830 h 5909093"/>
              <a:gd name="connsiteX3" fmla="*/ 226061 w 676553"/>
              <a:gd name="connsiteY3" fmla="*/ 5348527 h 5909093"/>
              <a:gd name="connsiteX4" fmla="*/ 0 w 676553"/>
              <a:gd name="connsiteY4" fmla="*/ 2954547 h 5909093"/>
              <a:gd name="connsiteX5" fmla="*/ 226061 w 676553"/>
              <a:gd name="connsiteY5" fmla="*/ 560567 h 5909093"/>
              <a:gd name="connsiteX6" fmla="*/ 600003 w 676553"/>
              <a:gd name="connsiteY6" fmla="*/ 33262 h 5909093"/>
              <a:gd name="connsiteX7" fmla="*/ 676553 w 676553"/>
              <a:gd name="connsiteY7" fmla="*/ 0 h 5909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76553" h="5909093">
                <a:moveTo>
                  <a:pt x="676553" y="0"/>
                </a:moveTo>
                <a:lnTo>
                  <a:pt x="676553" y="5909093"/>
                </a:lnTo>
                <a:lnTo>
                  <a:pt x="600003" y="5875830"/>
                </a:lnTo>
                <a:cubicBezTo>
                  <a:pt x="393066" y="5767367"/>
                  <a:pt x="275956" y="5587830"/>
                  <a:pt x="226061" y="5348527"/>
                </a:cubicBezTo>
                <a:cubicBezTo>
                  <a:pt x="93010" y="4789837"/>
                  <a:pt x="0" y="3898833"/>
                  <a:pt x="0" y="2954547"/>
                </a:cubicBezTo>
                <a:cubicBezTo>
                  <a:pt x="0" y="2010260"/>
                  <a:pt x="93010" y="1119257"/>
                  <a:pt x="226061" y="560567"/>
                </a:cubicBezTo>
                <a:cubicBezTo>
                  <a:pt x="275956" y="321263"/>
                  <a:pt x="393066" y="141726"/>
                  <a:pt x="600003" y="33262"/>
                </a:cubicBezTo>
                <a:lnTo>
                  <a:pt x="676553" y="0"/>
                </a:lnTo>
                <a:close/>
              </a:path>
            </a:pathLst>
          </a:custGeom>
          <a:solidFill>
            <a:srgbClr val="0131FF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7" name="Espaço Reservado para Texto 19">
            <a:extLst>
              <a:ext uri="{FF2B5EF4-FFF2-40B4-BE49-F238E27FC236}">
                <a16:creationId xmlns:a16="http://schemas.microsoft.com/office/drawing/2014/main" id="{40F72076-2B98-4C97-6836-296A4416C8F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712522" y="3555963"/>
            <a:ext cx="630323" cy="64633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lvl1pPr marL="0" indent="0" algn="ctr">
              <a:buNone/>
              <a:defRPr sz="4000">
                <a:solidFill>
                  <a:schemeClr val="accent6"/>
                </a:solidFill>
                <a:latin typeface="Itau Display Pro XBold" panose="020B0803020204020204" pitchFamily="34" charset="0"/>
                <a:cs typeface="Itau Display Pro XBold" panose="020B0803020204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t-BR"/>
              <a:t>#</a:t>
            </a:r>
          </a:p>
        </p:txBody>
      </p:sp>
      <p:sp>
        <p:nvSpPr>
          <p:cNvPr id="18" name="Espaço Reservado para Texto 19">
            <a:extLst>
              <a:ext uri="{FF2B5EF4-FFF2-40B4-BE49-F238E27FC236}">
                <a16:creationId xmlns:a16="http://schemas.microsoft.com/office/drawing/2014/main" id="{34BD3CB9-78EB-35C8-A14B-934CE01AC7A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393095" y="3555965"/>
            <a:ext cx="3439625" cy="646330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>
              <a:buNone/>
              <a:defRPr sz="2400">
                <a:solidFill>
                  <a:schemeClr val="tx2"/>
                </a:solidFill>
                <a:latin typeface="Itau Display Pro XBold" panose="020B0803020204020204" pitchFamily="34" charset="0"/>
                <a:cs typeface="Itau Display Pro XBold" panose="020B0803020204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t-BR"/>
              <a:t>Clique para inserir texto</a:t>
            </a:r>
          </a:p>
        </p:txBody>
      </p:sp>
      <p:sp>
        <p:nvSpPr>
          <p:cNvPr id="19" name="Espaço Reservado para Texto 19">
            <a:extLst>
              <a:ext uri="{FF2B5EF4-FFF2-40B4-BE49-F238E27FC236}">
                <a16:creationId xmlns:a16="http://schemas.microsoft.com/office/drawing/2014/main" id="{117888DF-A715-4751-2037-E102C003858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712522" y="4411422"/>
            <a:ext cx="630323" cy="64633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lvl1pPr marL="0" indent="0" algn="ctr">
              <a:buNone/>
              <a:defRPr sz="4000">
                <a:solidFill>
                  <a:schemeClr val="accent6"/>
                </a:solidFill>
                <a:latin typeface="Itau Display Pro XBold" panose="020B0803020204020204" pitchFamily="34" charset="0"/>
                <a:cs typeface="Itau Display Pro XBold" panose="020B0803020204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t-BR"/>
              <a:t>#</a:t>
            </a:r>
          </a:p>
        </p:txBody>
      </p:sp>
      <p:sp>
        <p:nvSpPr>
          <p:cNvPr id="20" name="Espaço Reservado para Texto 19">
            <a:extLst>
              <a:ext uri="{FF2B5EF4-FFF2-40B4-BE49-F238E27FC236}">
                <a16:creationId xmlns:a16="http://schemas.microsoft.com/office/drawing/2014/main" id="{656EDDD4-14EF-B477-1213-51D5F7F914D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93095" y="4411424"/>
            <a:ext cx="3439625" cy="646330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>
              <a:buNone/>
              <a:defRPr sz="2400">
                <a:solidFill>
                  <a:schemeClr val="tx2"/>
                </a:solidFill>
                <a:latin typeface="Itau Display Pro XBold" panose="020B0803020204020204" pitchFamily="34" charset="0"/>
                <a:cs typeface="Itau Display Pro XBold" panose="020B0803020204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t-BR"/>
              <a:t>Clique para inserir texto</a:t>
            </a:r>
          </a:p>
        </p:txBody>
      </p:sp>
      <p:sp>
        <p:nvSpPr>
          <p:cNvPr id="21" name="Espaço Reservado para Texto 19">
            <a:extLst>
              <a:ext uri="{FF2B5EF4-FFF2-40B4-BE49-F238E27FC236}">
                <a16:creationId xmlns:a16="http://schemas.microsoft.com/office/drawing/2014/main" id="{7E9AAB87-37B2-7CC1-453F-B780D268D8B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712522" y="5266881"/>
            <a:ext cx="630323" cy="64633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lvl1pPr marL="0" indent="0" algn="ctr">
              <a:buNone/>
              <a:defRPr sz="4000">
                <a:solidFill>
                  <a:schemeClr val="accent6"/>
                </a:solidFill>
                <a:latin typeface="Itau Display Pro XBold" panose="020B0803020204020204" pitchFamily="34" charset="0"/>
                <a:cs typeface="Itau Display Pro XBold" panose="020B0803020204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t-BR"/>
              <a:t>#</a:t>
            </a:r>
          </a:p>
        </p:txBody>
      </p:sp>
      <p:sp>
        <p:nvSpPr>
          <p:cNvPr id="22" name="Espaço Reservado para Texto 19">
            <a:extLst>
              <a:ext uri="{FF2B5EF4-FFF2-40B4-BE49-F238E27FC236}">
                <a16:creationId xmlns:a16="http://schemas.microsoft.com/office/drawing/2014/main" id="{5767B30E-864C-AF79-B18C-D6B3168F8B0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393095" y="5266882"/>
            <a:ext cx="3439625" cy="646330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>
              <a:buNone/>
              <a:defRPr sz="2400">
                <a:solidFill>
                  <a:schemeClr val="tx2"/>
                </a:solidFill>
                <a:latin typeface="Itau Display Pro XBold" panose="020B0803020204020204" pitchFamily="34" charset="0"/>
                <a:cs typeface="Itau Display Pro XBold" panose="020B0803020204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t-BR"/>
              <a:t>Clique para inserir texto</a:t>
            </a:r>
          </a:p>
        </p:txBody>
      </p:sp>
      <p:sp>
        <p:nvSpPr>
          <p:cNvPr id="30" name="Espaço Reservado para Texto 41">
            <a:extLst>
              <a:ext uri="{FF2B5EF4-FFF2-40B4-BE49-F238E27FC236}">
                <a16:creationId xmlns:a16="http://schemas.microsoft.com/office/drawing/2014/main" id="{D6ADA973-95EF-3B5F-7CB5-B14D1CE1D86A}"/>
              </a:ext>
            </a:extLst>
          </p:cNvPr>
          <p:cNvSpPr txBox="1">
            <a:spLocks/>
          </p:cNvSpPr>
          <p:nvPr userDrawn="1"/>
        </p:nvSpPr>
        <p:spPr>
          <a:xfrm>
            <a:off x="1258625" y="463717"/>
            <a:ext cx="5308430" cy="1281258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47484A"/>
                </a:solidFill>
                <a:latin typeface="Itau Display Pro" panose="020B0503020204020204" pitchFamily="34" charset="0"/>
                <a:ea typeface="+mn-ea"/>
                <a:cs typeface="Itau Display Pro" panose="020B05030202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47484A"/>
                </a:solidFill>
                <a:latin typeface="Itau Display Pro" panose="020B0503020204020204" pitchFamily="34" charset="0"/>
                <a:ea typeface="+mn-ea"/>
                <a:cs typeface="Itau Display Pro" panose="020B05030202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47484A"/>
                </a:solidFill>
                <a:latin typeface="Itau Display Pro" panose="020B0503020204020204" pitchFamily="34" charset="0"/>
                <a:ea typeface="+mn-ea"/>
                <a:cs typeface="Itau Display Pro" panose="020B05030202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47484A"/>
                </a:solidFill>
                <a:latin typeface="Itau Display Pro" panose="020B0503020204020204" pitchFamily="34" charset="0"/>
                <a:ea typeface="+mn-ea"/>
                <a:cs typeface="Itau Display Pro" panose="020B05030202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47484A"/>
                </a:solidFill>
                <a:latin typeface="Itau Display Pro" panose="020B0503020204020204" pitchFamily="34" charset="0"/>
                <a:ea typeface="+mn-ea"/>
                <a:cs typeface="Itau Display Pro" panose="020B05030202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70000"/>
              </a:lnSpc>
              <a:buNone/>
            </a:pPr>
            <a:r>
              <a:rPr lang="pt-BR" sz="7200">
                <a:solidFill>
                  <a:schemeClr val="tx2"/>
                </a:solidFill>
                <a:latin typeface="Itau Display Pro XBold" panose="020B0803020204020204" pitchFamily="34" charset="0"/>
                <a:cs typeface="Itau Display Pro XBold" panose="020B0803020204020204" pitchFamily="34" charset="0"/>
              </a:rPr>
              <a:t>Agenda </a:t>
            </a:r>
            <a:r>
              <a:rPr lang="pt-BR" sz="6000">
                <a:solidFill>
                  <a:schemeClr val="tx2"/>
                </a:solidFill>
                <a:latin typeface="Itau Display Pro Light" panose="020B0403020204020204" pitchFamily="34" charset="0"/>
                <a:cs typeface="Itau Display Pro Light" panose="020B0403020204020204" pitchFamily="34" charset="0"/>
              </a:rPr>
              <a:t>do dia</a:t>
            </a:r>
            <a:endParaRPr lang="pt-BR" sz="7200">
              <a:solidFill>
                <a:schemeClr val="tx2"/>
              </a:solidFill>
              <a:latin typeface="Itau Display Pro Light" panose="020B0403020204020204" pitchFamily="34" charset="0"/>
              <a:cs typeface="Itau Display Pro Light" panose="020B0403020204020204" pitchFamily="34" charset="0"/>
            </a:endParaRPr>
          </a:p>
        </p:txBody>
      </p:sp>
      <p:sp>
        <p:nvSpPr>
          <p:cNvPr id="5" name="Espaço Reservado para Texto 19">
            <a:extLst>
              <a:ext uri="{FF2B5EF4-FFF2-40B4-BE49-F238E27FC236}">
                <a16:creationId xmlns:a16="http://schemas.microsoft.com/office/drawing/2014/main" id="{8AD911D0-6A79-BB79-33BC-514DAA826FF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712522" y="1845046"/>
            <a:ext cx="630323" cy="64633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lvl1pPr marL="0" indent="0" algn="ctr">
              <a:buNone/>
              <a:defRPr sz="4000">
                <a:solidFill>
                  <a:schemeClr val="accent6"/>
                </a:solidFill>
                <a:latin typeface="Itau Display Pro XBold" panose="020B0803020204020204" pitchFamily="34" charset="0"/>
                <a:cs typeface="Itau Display Pro XBold" panose="020B0803020204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t-BR"/>
              <a:t>#</a:t>
            </a:r>
          </a:p>
        </p:txBody>
      </p:sp>
      <p:sp>
        <p:nvSpPr>
          <p:cNvPr id="6" name="Espaço Reservado para Texto 19">
            <a:extLst>
              <a:ext uri="{FF2B5EF4-FFF2-40B4-BE49-F238E27FC236}">
                <a16:creationId xmlns:a16="http://schemas.microsoft.com/office/drawing/2014/main" id="{7D128BAB-2F36-F21B-33A2-6C9A412EE56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393095" y="1845046"/>
            <a:ext cx="3439625" cy="646330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>
              <a:buNone/>
              <a:defRPr sz="2400">
                <a:solidFill>
                  <a:schemeClr val="tx2"/>
                </a:solidFill>
                <a:latin typeface="Itau Display Pro XBold" panose="020B0803020204020204" pitchFamily="34" charset="0"/>
                <a:cs typeface="Itau Display Pro XBold" panose="020B0803020204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t-BR"/>
              <a:t>Clique para inserir texto</a:t>
            </a:r>
          </a:p>
        </p:txBody>
      </p:sp>
      <p:sp>
        <p:nvSpPr>
          <p:cNvPr id="7" name="Espaço Reservado para Texto 19">
            <a:extLst>
              <a:ext uri="{FF2B5EF4-FFF2-40B4-BE49-F238E27FC236}">
                <a16:creationId xmlns:a16="http://schemas.microsoft.com/office/drawing/2014/main" id="{6D176772-9413-D368-1023-D7911AB9F61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712522" y="2700505"/>
            <a:ext cx="630323" cy="64633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lvl1pPr marL="0" indent="0" algn="ctr">
              <a:buNone/>
              <a:defRPr sz="4000">
                <a:solidFill>
                  <a:schemeClr val="accent6"/>
                </a:solidFill>
                <a:latin typeface="Itau Display Pro XBold" panose="020B0803020204020204" pitchFamily="34" charset="0"/>
                <a:cs typeface="Itau Display Pro XBold" panose="020B0803020204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t-BR"/>
              <a:t>#</a:t>
            </a:r>
          </a:p>
        </p:txBody>
      </p:sp>
      <p:sp>
        <p:nvSpPr>
          <p:cNvPr id="8" name="Espaço Reservado para Texto 19">
            <a:extLst>
              <a:ext uri="{FF2B5EF4-FFF2-40B4-BE49-F238E27FC236}">
                <a16:creationId xmlns:a16="http://schemas.microsoft.com/office/drawing/2014/main" id="{97F66A6D-0CFA-7A05-EEBE-04B1CE256B8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393095" y="2700505"/>
            <a:ext cx="3439625" cy="646330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>
              <a:buNone/>
              <a:defRPr sz="2400">
                <a:solidFill>
                  <a:schemeClr val="tx2"/>
                </a:solidFill>
                <a:latin typeface="Itau Display Pro XBold" panose="020B0803020204020204" pitchFamily="34" charset="0"/>
                <a:cs typeface="Itau Display Pro XBold" panose="020B0803020204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t-BR"/>
              <a:t>Clique para inserir texto</a:t>
            </a:r>
          </a:p>
        </p:txBody>
      </p:sp>
      <p:sp>
        <p:nvSpPr>
          <p:cNvPr id="9" name="Espaço Reservado para Texto 19">
            <a:extLst>
              <a:ext uri="{FF2B5EF4-FFF2-40B4-BE49-F238E27FC236}">
                <a16:creationId xmlns:a16="http://schemas.microsoft.com/office/drawing/2014/main" id="{9155F568-BAC7-2F4B-2D47-DF2A511F41F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680289" y="3555963"/>
            <a:ext cx="630323" cy="64633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lvl1pPr marL="0" indent="0" algn="ctr">
              <a:buNone/>
              <a:defRPr sz="4000">
                <a:solidFill>
                  <a:schemeClr val="accent6"/>
                </a:solidFill>
                <a:latin typeface="Itau Display Pro XBold" panose="020B0803020204020204" pitchFamily="34" charset="0"/>
                <a:cs typeface="Itau Display Pro XBold" panose="020B0803020204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t-BR"/>
              <a:t>#</a:t>
            </a:r>
          </a:p>
        </p:txBody>
      </p:sp>
      <p:sp>
        <p:nvSpPr>
          <p:cNvPr id="10" name="Espaço Reservado para Texto 19">
            <a:extLst>
              <a:ext uri="{FF2B5EF4-FFF2-40B4-BE49-F238E27FC236}">
                <a16:creationId xmlns:a16="http://schemas.microsoft.com/office/drawing/2014/main" id="{32E6872C-3880-679F-0836-783357D7697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360862" y="3555965"/>
            <a:ext cx="3439625" cy="646330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>
              <a:buNone/>
              <a:defRPr sz="2400">
                <a:solidFill>
                  <a:schemeClr val="tx2"/>
                </a:solidFill>
                <a:latin typeface="Itau Display Pro XBold" panose="020B0803020204020204" pitchFamily="34" charset="0"/>
                <a:cs typeface="Itau Display Pro XBold" panose="020B0803020204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t-BR"/>
              <a:t>Clique para inserir texto</a:t>
            </a:r>
          </a:p>
        </p:txBody>
      </p:sp>
      <p:sp>
        <p:nvSpPr>
          <p:cNvPr id="11" name="Espaço Reservado para Texto 19">
            <a:extLst>
              <a:ext uri="{FF2B5EF4-FFF2-40B4-BE49-F238E27FC236}">
                <a16:creationId xmlns:a16="http://schemas.microsoft.com/office/drawing/2014/main" id="{6E485920-9E97-7D4B-64A0-7CDA9A8BCCF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680289" y="4411422"/>
            <a:ext cx="630323" cy="64633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lvl1pPr marL="0" indent="0" algn="ctr">
              <a:buNone/>
              <a:defRPr sz="4000">
                <a:solidFill>
                  <a:schemeClr val="accent6"/>
                </a:solidFill>
                <a:latin typeface="Itau Display Pro XBold" panose="020B0803020204020204" pitchFamily="34" charset="0"/>
                <a:cs typeface="Itau Display Pro XBold" panose="020B0803020204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t-BR"/>
              <a:t>#</a:t>
            </a:r>
          </a:p>
        </p:txBody>
      </p:sp>
      <p:sp>
        <p:nvSpPr>
          <p:cNvPr id="12" name="Espaço Reservado para Texto 19">
            <a:extLst>
              <a:ext uri="{FF2B5EF4-FFF2-40B4-BE49-F238E27FC236}">
                <a16:creationId xmlns:a16="http://schemas.microsoft.com/office/drawing/2014/main" id="{A975EC98-FE3E-6759-1552-6BC765141DA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360862" y="4411424"/>
            <a:ext cx="3439625" cy="646330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>
              <a:buNone/>
              <a:defRPr sz="2400">
                <a:solidFill>
                  <a:schemeClr val="tx2"/>
                </a:solidFill>
                <a:latin typeface="Itau Display Pro XBold" panose="020B0803020204020204" pitchFamily="34" charset="0"/>
                <a:cs typeface="Itau Display Pro XBold" panose="020B0803020204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t-BR"/>
              <a:t>Clique para inserir texto</a:t>
            </a:r>
          </a:p>
        </p:txBody>
      </p:sp>
      <p:sp>
        <p:nvSpPr>
          <p:cNvPr id="13" name="Espaço Reservado para Texto 19">
            <a:extLst>
              <a:ext uri="{FF2B5EF4-FFF2-40B4-BE49-F238E27FC236}">
                <a16:creationId xmlns:a16="http://schemas.microsoft.com/office/drawing/2014/main" id="{A22F2299-958C-DADF-EA2E-85A99964BB5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680289" y="5266881"/>
            <a:ext cx="630323" cy="64633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lvl1pPr marL="0" indent="0" algn="ctr">
              <a:buNone/>
              <a:defRPr sz="4000">
                <a:solidFill>
                  <a:schemeClr val="accent6"/>
                </a:solidFill>
                <a:latin typeface="Itau Display Pro XBold" panose="020B0803020204020204" pitchFamily="34" charset="0"/>
                <a:cs typeface="Itau Display Pro XBold" panose="020B0803020204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t-BR"/>
              <a:t>#</a:t>
            </a:r>
          </a:p>
        </p:txBody>
      </p:sp>
      <p:sp>
        <p:nvSpPr>
          <p:cNvPr id="14" name="Espaço Reservado para Texto 19">
            <a:extLst>
              <a:ext uri="{FF2B5EF4-FFF2-40B4-BE49-F238E27FC236}">
                <a16:creationId xmlns:a16="http://schemas.microsoft.com/office/drawing/2014/main" id="{DE8C4F7B-704B-E9FB-24BD-E281120415D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360862" y="5266882"/>
            <a:ext cx="3439625" cy="646330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>
              <a:buNone/>
              <a:defRPr sz="2400">
                <a:solidFill>
                  <a:schemeClr val="tx2"/>
                </a:solidFill>
                <a:latin typeface="Itau Display Pro XBold" panose="020B0803020204020204" pitchFamily="34" charset="0"/>
                <a:cs typeface="Itau Display Pro XBold" panose="020B0803020204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t-BR"/>
              <a:t>Clique para inserir texto</a:t>
            </a:r>
          </a:p>
        </p:txBody>
      </p:sp>
      <p:sp>
        <p:nvSpPr>
          <p:cNvPr id="15" name="Espaço Reservado para Texto 19">
            <a:extLst>
              <a:ext uri="{FF2B5EF4-FFF2-40B4-BE49-F238E27FC236}">
                <a16:creationId xmlns:a16="http://schemas.microsoft.com/office/drawing/2014/main" id="{3506A501-AC1F-93FF-8FBF-CB6B843BBF8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680289" y="1845046"/>
            <a:ext cx="630323" cy="64633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lvl1pPr marL="0" indent="0" algn="ctr">
              <a:buNone/>
              <a:defRPr sz="4000">
                <a:solidFill>
                  <a:schemeClr val="accent6"/>
                </a:solidFill>
                <a:latin typeface="Itau Display Pro XBold" panose="020B0803020204020204" pitchFamily="34" charset="0"/>
                <a:cs typeface="Itau Display Pro XBold" panose="020B0803020204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t-BR"/>
              <a:t>#</a:t>
            </a:r>
          </a:p>
        </p:txBody>
      </p:sp>
      <p:sp>
        <p:nvSpPr>
          <p:cNvPr id="16" name="Espaço Reservado para Texto 19">
            <a:extLst>
              <a:ext uri="{FF2B5EF4-FFF2-40B4-BE49-F238E27FC236}">
                <a16:creationId xmlns:a16="http://schemas.microsoft.com/office/drawing/2014/main" id="{6A94B6EA-E574-67BE-4E95-4FA6B13EA98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360862" y="1845046"/>
            <a:ext cx="3439625" cy="646330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>
              <a:buNone/>
              <a:defRPr sz="2400">
                <a:solidFill>
                  <a:schemeClr val="tx2"/>
                </a:solidFill>
                <a:latin typeface="Itau Display Pro XBold" panose="020B0803020204020204" pitchFamily="34" charset="0"/>
                <a:cs typeface="Itau Display Pro XBold" panose="020B0803020204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t-BR"/>
              <a:t>Clique para inserir texto</a:t>
            </a:r>
          </a:p>
        </p:txBody>
      </p:sp>
      <p:sp>
        <p:nvSpPr>
          <p:cNvPr id="29" name="Espaço Reservado para Texto 19">
            <a:extLst>
              <a:ext uri="{FF2B5EF4-FFF2-40B4-BE49-F238E27FC236}">
                <a16:creationId xmlns:a16="http://schemas.microsoft.com/office/drawing/2014/main" id="{14EE544B-5347-3557-C077-078ACF0F3A1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680289" y="2700505"/>
            <a:ext cx="630323" cy="64633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lvl1pPr marL="0" indent="0" algn="ctr">
              <a:buNone/>
              <a:defRPr sz="4000">
                <a:solidFill>
                  <a:schemeClr val="accent6"/>
                </a:solidFill>
                <a:latin typeface="Itau Display Pro XBold" panose="020B0803020204020204" pitchFamily="34" charset="0"/>
                <a:cs typeface="Itau Display Pro XBold" panose="020B0803020204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t-BR"/>
              <a:t>#</a:t>
            </a:r>
          </a:p>
        </p:txBody>
      </p:sp>
      <p:sp>
        <p:nvSpPr>
          <p:cNvPr id="47" name="Espaço Reservado para Texto 19">
            <a:extLst>
              <a:ext uri="{FF2B5EF4-FFF2-40B4-BE49-F238E27FC236}">
                <a16:creationId xmlns:a16="http://schemas.microsoft.com/office/drawing/2014/main" id="{47147768-56B3-5E1E-2E20-FD250A2790E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360862" y="2700505"/>
            <a:ext cx="3439625" cy="646330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>
              <a:buNone/>
              <a:defRPr sz="2400">
                <a:solidFill>
                  <a:schemeClr val="tx2"/>
                </a:solidFill>
                <a:latin typeface="Itau Display Pro XBold" panose="020B0803020204020204" pitchFamily="34" charset="0"/>
                <a:cs typeface="Itau Display Pro XBold" panose="020B0803020204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t-BR"/>
              <a:t>Clique para inserir texto</a:t>
            </a:r>
          </a:p>
        </p:txBody>
      </p:sp>
      <p:cxnSp>
        <p:nvCxnSpPr>
          <p:cNvPr id="50" name="Conector reto 49">
            <a:extLst>
              <a:ext uri="{FF2B5EF4-FFF2-40B4-BE49-F238E27FC236}">
                <a16:creationId xmlns:a16="http://schemas.microsoft.com/office/drawing/2014/main" id="{944E68E0-71D7-44FC-F7DD-551D65D8FE25}"/>
              </a:ext>
            </a:extLst>
          </p:cNvPr>
          <p:cNvCxnSpPr>
            <a:cxnSpLocks/>
          </p:cNvCxnSpPr>
          <p:nvPr userDrawn="1"/>
        </p:nvCxnSpPr>
        <p:spPr>
          <a:xfrm>
            <a:off x="6211020" y="1864925"/>
            <a:ext cx="0" cy="4068166"/>
          </a:xfrm>
          <a:prstGeom prst="line">
            <a:avLst/>
          </a:prstGeom>
          <a:noFill/>
          <a:ln w="12700" cap="rnd" cmpd="sng" algn="ctr">
            <a:solidFill>
              <a:sysClr val="window" lastClr="FFFFFF">
                <a:lumMod val="75000"/>
              </a:sysClr>
            </a:solidFill>
            <a:prstDash val="solid"/>
            <a:round/>
          </a:ln>
          <a:effectLst/>
        </p:spPr>
      </p:cxnSp>
    </p:spTree>
    <p:extLst>
      <p:ext uri="{BB962C8B-B14F-4D97-AF65-F5344CB8AC3E}">
        <p14:creationId xmlns:p14="http://schemas.microsoft.com/office/powerpoint/2010/main" val="670010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EF2B43-D18C-A597-FFFF-5D9990FB7B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5B376E3-461D-56B6-27BF-D7419359DA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CAC091E6-384F-6EBC-1F36-50C9524675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CCA87F58-C99E-948A-93B0-1EC7EDBC5E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44F5C7C4-89B3-D7AA-E50D-A65AEB7894D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82E5E1B5-DF85-E978-BC05-11E0913621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BD609-7743-496D-AA8D-C6C0CA004553}" type="datetimeFigureOut">
              <a:rPr lang="pt-BR" smtClean="0"/>
              <a:t>05/10/2025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70C43D05-9FCD-5AAA-A08B-9C52414F2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D1946BCA-BACD-8A2B-E4D6-7487E6B90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65CC0-DEC5-424E-8327-36DD5B2386C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8756925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276D56AE-7BA7-4820-CDA6-614F59FCE88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Forma Livre: Forma 3">
            <a:extLst>
              <a:ext uri="{FF2B5EF4-FFF2-40B4-BE49-F238E27FC236}">
                <a16:creationId xmlns:a16="http://schemas.microsoft.com/office/drawing/2014/main" id="{83CA3F1A-B398-1D36-1C2C-0AE92C4D579D}"/>
              </a:ext>
            </a:extLst>
          </p:cNvPr>
          <p:cNvSpPr/>
          <p:nvPr userDrawn="1"/>
        </p:nvSpPr>
        <p:spPr>
          <a:xfrm rot="16200000">
            <a:off x="5569886" y="-4069035"/>
            <a:ext cx="1052231" cy="9190302"/>
          </a:xfrm>
          <a:custGeom>
            <a:avLst/>
            <a:gdLst>
              <a:gd name="connsiteX0" fmla="*/ 676553 w 676553"/>
              <a:gd name="connsiteY0" fmla="*/ 0 h 5909093"/>
              <a:gd name="connsiteX1" fmla="*/ 676553 w 676553"/>
              <a:gd name="connsiteY1" fmla="*/ 5909093 h 5909093"/>
              <a:gd name="connsiteX2" fmla="*/ 600003 w 676553"/>
              <a:gd name="connsiteY2" fmla="*/ 5875830 h 5909093"/>
              <a:gd name="connsiteX3" fmla="*/ 226061 w 676553"/>
              <a:gd name="connsiteY3" fmla="*/ 5348527 h 5909093"/>
              <a:gd name="connsiteX4" fmla="*/ 0 w 676553"/>
              <a:gd name="connsiteY4" fmla="*/ 2954547 h 5909093"/>
              <a:gd name="connsiteX5" fmla="*/ 226061 w 676553"/>
              <a:gd name="connsiteY5" fmla="*/ 560567 h 5909093"/>
              <a:gd name="connsiteX6" fmla="*/ 600003 w 676553"/>
              <a:gd name="connsiteY6" fmla="*/ 33262 h 5909093"/>
              <a:gd name="connsiteX7" fmla="*/ 676553 w 676553"/>
              <a:gd name="connsiteY7" fmla="*/ 0 h 5909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76553" h="5909093">
                <a:moveTo>
                  <a:pt x="676553" y="0"/>
                </a:moveTo>
                <a:lnTo>
                  <a:pt x="676553" y="5909093"/>
                </a:lnTo>
                <a:lnTo>
                  <a:pt x="600003" y="5875830"/>
                </a:lnTo>
                <a:cubicBezTo>
                  <a:pt x="393066" y="5767367"/>
                  <a:pt x="275956" y="5587830"/>
                  <a:pt x="226061" y="5348527"/>
                </a:cubicBezTo>
                <a:cubicBezTo>
                  <a:pt x="93010" y="4789837"/>
                  <a:pt x="0" y="3898833"/>
                  <a:pt x="0" y="2954547"/>
                </a:cubicBezTo>
                <a:cubicBezTo>
                  <a:pt x="0" y="2010260"/>
                  <a:pt x="93010" y="1119257"/>
                  <a:pt x="226061" y="560567"/>
                </a:cubicBezTo>
                <a:cubicBezTo>
                  <a:pt x="275956" y="321263"/>
                  <a:pt x="393066" y="141726"/>
                  <a:pt x="600003" y="33262"/>
                </a:cubicBezTo>
                <a:lnTo>
                  <a:pt x="676553" y="0"/>
                </a:lnTo>
                <a:close/>
              </a:path>
            </a:pathLst>
          </a:custGeom>
          <a:solidFill>
            <a:srgbClr val="E4E4E4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30" name="Espaço Reservado para Texto 41">
            <a:extLst>
              <a:ext uri="{FF2B5EF4-FFF2-40B4-BE49-F238E27FC236}">
                <a16:creationId xmlns:a16="http://schemas.microsoft.com/office/drawing/2014/main" id="{D6ADA973-95EF-3B5F-7CB5-B14D1CE1D86A}"/>
              </a:ext>
            </a:extLst>
          </p:cNvPr>
          <p:cNvSpPr txBox="1">
            <a:spLocks/>
          </p:cNvSpPr>
          <p:nvPr userDrawn="1"/>
        </p:nvSpPr>
        <p:spPr>
          <a:xfrm>
            <a:off x="2990127" y="614188"/>
            <a:ext cx="6211746" cy="1281258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47484A"/>
                </a:solidFill>
                <a:latin typeface="Itau Display Pro" panose="020B0503020204020204" pitchFamily="34" charset="0"/>
                <a:ea typeface="+mn-ea"/>
                <a:cs typeface="Itau Display Pro" panose="020B05030202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47484A"/>
                </a:solidFill>
                <a:latin typeface="Itau Display Pro" panose="020B0503020204020204" pitchFamily="34" charset="0"/>
                <a:ea typeface="+mn-ea"/>
                <a:cs typeface="Itau Display Pro" panose="020B05030202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47484A"/>
                </a:solidFill>
                <a:latin typeface="Itau Display Pro" panose="020B0503020204020204" pitchFamily="34" charset="0"/>
                <a:ea typeface="+mn-ea"/>
                <a:cs typeface="Itau Display Pro" panose="020B05030202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47484A"/>
                </a:solidFill>
                <a:latin typeface="Itau Display Pro" panose="020B0503020204020204" pitchFamily="34" charset="0"/>
                <a:ea typeface="+mn-ea"/>
                <a:cs typeface="Itau Display Pro" panose="020B05030202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47484A"/>
                </a:solidFill>
                <a:latin typeface="Itau Display Pro" panose="020B0503020204020204" pitchFamily="34" charset="0"/>
                <a:ea typeface="+mn-ea"/>
                <a:cs typeface="Itau Display Pro" panose="020B05030202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70000"/>
              </a:lnSpc>
              <a:buNone/>
            </a:pPr>
            <a:r>
              <a:rPr lang="pt-BR" sz="7200">
                <a:solidFill>
                  <a:schemeClr val="tx2"/>
                </a:solidFill>
                <a:latin typeface="Itau Display Pro XBold" panose="020B0803020204020204" pitchFamily="34" charset="0"/>
                <a:cs typeface="Itau Display Pro XBold" panose="020B0803020204020204" pitchFamily="34" charset="0"/>
              </a:rPr>
              <a:t>Agenda </a:t>
            </a:r>
            <a:r>
              <a:rPr lang="pt-BR" sz="7200" kern="1200">
                <a:solidFill>
                  <a:schemeClr val="tx2"/>
                </a:solidFill>
                <a:latin typeface="Itau Display Pro XBold" panose="020B0803020204020204" pitchFamily="34" charset="0"/>
                <a:ea typeface="+mn-ea"/>
                <a:cs typeface="Itau Display Pro XBold" panose="020B0803020204020204" pitchFamily="34" charset="0"/>
              </a:rPr>
              <a:t>do Dia</a:t>
            </a:r>
          </a:p>
        </p:txBody>
      </p:sp>
      <p:sp>
        <p:nvSpPr>
          <p:cNvPr id="23" name="Espaço Reservado para Texto 19">
            <a:extLst>
              <a:ext uri="{FF2B5EF4-FFF2-40B4-BE49-F238E27FC236}">
                <a16:creationId xmlns:a16="http://schemas.microsoft.com/office/drawing/2014/main" id="{7FA55198-C87B-B190-C385-BBC9FA30EB9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603188" y="3730392"/>
            <a:ext cx="630323" cy="64633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lvl1pPr marL="0" indent="0" algn="ctr">
              <a:buNone/>
              <a:defRPr sz="4000">
                <a:solidFill>
                  <a:schemeClr val="accent6"/>
                </a:solidFill>
                <a:latin typeface="Itau Display Pro XBold" panose="020B0803020204020204" pitchFamily="34" charset="0"/>
                <a:cs typeface="Itau Display Pro XBold" panose="020B0803020204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t-BR"/>
              <a:t>#</a:t>
            </a:r>
          </a:p>
        </p:txBody>
      </p:sp>
      <p:sp>
        <p:nvSpPr>
          <p:cNvPr id="24" name="Espaço Reservado para Texto 19">
            <a:extLst>
              <a:ext uri="{FF2B5EF4-FFF2-40B4-BE49-F238E27FC236}">
                <a16:creationId xmlns:a16="http://schemas.microsoft.com/office/drawing/2014/main" id="{3E06305E-AED3-DF68-7084-D130F0D4A6E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283761" y="3730394"/>
            <a:ext cx="3439625" cy="646330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>
              <a:buNone/>
              <a:defRPr sz="2400">
                <a:solidFill>
                  <a:schemeClr val="tx2"/>
                </a:solidFill>
                <a:latin typeface="Itau Display Pro XBold" panose="020B0803020204020204" pitchFamily="34" charset="0"/>
                <a:cs typeface="Itau Display Pro XBold" panose="020B0803020204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t-BR"/>
              <a:t>Clique para inserir texto</a:t>
            </a:r>
          </a:p>
        </p:txBody>
      </p:sp>
      <p:sp>
        <p:nvSpPr>
          <p:cNvPr id="25" name="Espaço Reservado para Texto 19">
            <a:extLst>
              <a:ext uri="{FF2B5EF4-FFF2-40B4-BE49-F238E27FC236}">
                <a16:creationId xmlns:a16="http://schemas.microsoft.com/office/drawing/2014/main" id="{05F41EF1-2CA4-9BB4-8C36-68711822787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603188" y="4585851"/>
            <a:ext cx="630323" cy="64633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lvl1pPr marL="0" indent="0" algn="ctr">
              <a:buNone/>
              <a:defRPr sz="4000">
                <a:solidFill>
                  <a:schemeClr val="accent6"/>
                </a:solidFill>
                <a:latin typeface="Itau Display Pro XBold" panose="020B0803020204020204" pitchFamily="34" charset="0"/>
                <a:cs typeface="Itau Display Pro XBold" panose="020B0803020204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t-BR"/>
              <a:t>#</a:t>
            </a:r>
          </a:p>
        </p:txBody>
      </p:sp>
      <p:sp>
        <p:nvSpPr>
          <p:cNvPr id="26" name="Espaço Reservado para Texto 19">
            <a:extLst>
              <a:ext uri="{FF2B5EF4-FFF2-40B4-BE49-F238E27FC236}">
                <a16:creationId xmlns:a16="http://schemas.microsoft.com/office/drawing/2014/main" id="{407166B1-62DA-B026-B152-42A68CEE4BB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83761" y="4585853"/>
            <a:ext cx="3439625" cy="646330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>
              <a:buNone/>
              <a:defRPr sz="2400">
                <a:solidFill>
                  <a:schemeClr val="tx2"/>
                </a:solidFill>
                <a:latin typeface="Itau Display Pro XBold" panose="020B0803020204020204" pitchFamily="34" charset="0"/>
                <a:cs typeface="Itau Display Pro XBold" panose="020B0803020204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t-BR"/>
              <a:t>Clique para inserir texto</a:t>
            </a:r>
          </a:p>
        </p:txBody>
      </p:sp>
      <p:sp>
        <p:nvSpPr>
          <p:cNvPr id="27" name="Espaço Reservado para Texto 19">
            <a:extLst>
              <a:ext uri="{FF2B5EF4-FFF2-40B4-BE49-F238E27FC236}">
                <a16:creationId xmlns:a16="http://schemas.microsoft.com/office/drawing/2014/main" id="{60505275-8291-4493-4B2C-6453E22F0EE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603188" y="5441310"/>
            <a:ext cx="630323" cy="64633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lvl1pPr marL="0" indent="0" algn="ctr">
              <a:buNone/>
              <a:defRPr sz="4000">
                <a:solidFill>
                  <a:schemeClr val="accent6"/>
                </a:solidFill>
                <a:latin typeface="Itau Display Pro XBold" panose="020B0803020204020204" pitchFamily="34" charset="0"/>
                <a:cs typeface="Itau Display Pro XBold" panose="020B0803020204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t-BR"/>
              <a:t>#</a:t>
            </a:r>
          </a:p>
        </p:txBody>
      </p:sp>
      <p:sp>
        <p:nvSpPr>
          <p:cNvPr id="28" name="Espaço Reservado para Texto 19">
            <a:extLst>
              <a:ext uri="{FF2B5EF4-FFF2-40B4-BE49-F238E27FC236}">
                <a16:creationId xmlns:a16="http://schemas.microsoft.com/office/drawing/2014/main" id="{B59AD72F-6B5B-3DD3-C70D-796A424C11F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283761" y="5441311"/>
            <a:ext cx="3439625" cy="646330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>
              <a:buNone/>
              <a:defRPr sz="2400">
                <a:solidFill>
                  <a:schemeClr val="tx2"/>
                </a:solidFill>
                <a:latin typeface="Itau Display Pro XBold" panose="020B0803020204020204" pitchFamily="34" charset="0"/>
                <a:cs typeface="Itau Display Pro XBold" panose="020B0803020204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t-BR"/>
              <a:t>Clique para inserir texto</a:t>
            </a:r>
          </a:p>
        </p:txBody>
      </p:sp>
      <p:sp>
        <p:nvSpPr>
          <p:cNvPr id="31" name="Espaço Reservado para Texto 19">
            <a:extLst>
              <a:ext uri="{FF2B5EF4-FFF2-40B4-BE49-F238E27FC236}">
                <a16:creationId xmlns:a16="http://schemas.microsoft.com/office/drawing/2014/main" id="{FD500E85-86B0-E5A1-41D0-3F627EA20E7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603188" y="2019475"/>
            <a:ext cx="630323" cy="64633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lvl1pPr marL="0" indent="0" algn="ctr">
              <a:buNone/>
              <a:defRPr sz="4000">
                <a:solidFill>
                  <a:schemeClr val="accent6"/>
                </a:solidFill>
                <a:latin typeface="Itau Display Pro XBold" panose="020B0803020204020204" pitchFamily="34" charset="0"/>
                <a:cs typeface="Itau Display Pro XBold" panose="020B0803020204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t-BR"/>
              <a:t>#</a:t>
            </a:r>
          </a:p>
        </p:txBody>
      </p:sp>
      <p:sp>
        <p:nvSpPr>
          <p:cNvPr id="32" name="Espaço Reservado para Texto 19">
            <a:extLst>
              <a:ext uri="{FF2B5EF4-FFF2-40B4-BE49-F238E27FC236}">
                <a16:creationId xmlns:a16="http://schemas.microsoft.com/office/drawing/2014/main" id="{D09C1630-4C93-7C01-B813-56DA5F8723D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283761" y="2019475"/>
            <a:ext cx="3439625" cy="646330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>
              <a:buNone/>
              <a:defRPr sz="2400">
                <a:solidFill>
                  <a:schemeClr val="tx2"/>
                </a:solidFill>
                <a:latin typeface="Itau Display Pro XBold" panose="020B0803020204020204" pitchFamily="34" charset="0"/>
                <a:cs typeface="Itau Display Pro XBold" panose="020B0803020204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t-BR"/>
              <a:t>Clique para inserir texto</a:t>
            </a:r>
          </a:p>
        </p:txBody>
      </p:sp>
      <p:sp>
        <p:nvSpPr>
          <p:cNvPr id="33" name="Espaço Reservado para Texto 19">
            <a:extLst>
              <a:ext uri="{FF2B5EF4-FFF2-40B4-BE49-F238E27FC236}">
                <a16:creationId xmlns:a16="http://schemas.microsoft.com/office/drawing/2014/main" id="{84D023FE-D11A-00E6-BE3C-2C9021B204A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603188" y="2874934"/>
            <a:ext cx="630323" cy="64633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lvl1pPr marL="0" indent="0" algn="ctr">
              <a:buNone/>
              <a:defRPr sz="4000">
                <a:solidFill>
                  <a:schemeClr val="accent6"/>
                </a:solidFill>
                <a:latin typeface="Itau Display Pro XBold" panose="020B0803020204020204" pitchFamily="34" charset="0"/>
                <a:cs typeface="Itau Display Pro XBold" panose="020B0803020204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t-BR"/>
              <a:t>#</a:t>
            </a:r>
          </a:p>
        </p:txBody>
      </p:sp>
      <p:sp>
        <p:nvSpPr>
          <p:cNvPr id="34" name="Espaço Reservado para Texto 19">
            <a:extLst>
              <a:ext uri="{FF2B5EF4-FFF2-40B4-BE49-F238E27FC236}">
                <a16:creationId xmlns:a16="http://schemas.microsoft.com/office/drawing/2014/main" id="{31CE5130-6D73-9142-4D31-130D15594AD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283761" y="2874934"/>
            <a:ext cx="3439625" cy="646330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>
              <a:buNone/>
              <a:defRPr sz="2400">
                <a:solidFill>
                  <a:schemeClr val="tx2"/>
                </a:solidFill>
                <a:latin typeface="Itau Display Pro XBold" panose="020B0803020204020204" pitchFamily="34" charset="0"/>
                <a:cs typeface="Itau Display Pro XBold" panose="020B0803020204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t-BR"/>
              <a:t>Clique para inserir texto</a:t>
            </a:r>
          </a:p>
        </p:txBody>
      </p:sp>
      <p:sp>
        <p:nvSpPr>
          <p:cNvPr id="35" name="Espaço Reservado para Texto 19">
            <a:extLst>
              <a:ext uri="{FF2B5EF4-FFF2-40B4-BE49-F238E27FC236}">
                <a16:creationId xmlns:a16="http://schemas.microsoft.com/office/drawing/2014/main" id="{75B7D4E6-07B2-0B90-2CE0-0ECD78CEA08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570955" y="3730392"/>
            <a:ext cx="630323" cy="64633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lvl1pPr marL="0" indent="0" algn="ctr">
              <a:buNone/>
              <a:defRPr sz="4000">
                <a:solidFill>
                  <a:schemeClr val="accent6"/>
                </a:solidFill>
                <a:latin typeface="Itau Display Pro XBold" panose="020B0803020204020204" pitchFamily="34" charset="0"/>
                <a:cs typeface="Itau Display Pro XBold" panose="020B0803020204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t-BR"/>
              <a:t>#</a:t>
            </a:r>
          </a:p>
        </p:txBody>
      </p:sp>
      <p:sp>
        <p:nvSpPr>
          <p:cNvPr id="36" name="Espaço Reservado para Texto 19">
            <a:extLst>
              <a:ext uri="{FF2B5EF4-FFF2-40B4-BE49-F238E27FC236}">
                <a16:creationId xmlns:a16="http://schemas.microsoft.com/office/drawing/2014/main" id="{2157CCCB-D5B9-171E-BB81-11925A5A543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251528" y="3730394"/>
            <a:ext cx="3439625" cy="646330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>
              <a:buNone/>
              <a:defRPr sz="2400">
                <a:solidFill>
                  <a:schemeClr val="tx2"/>
                </a:solidFill>
                <a:latin typeface="Itau Display Pro XBold" panose="020B0803020204020204" pitchFamily="34" charset="0"/>
                <a:cs typeface="Itau Display Pro XBold" panose="020B0803020204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t-BR"/>
              <a:t>Clique para inserir texto</a:t>
            </a:r>
          </a:p>
        </p:txBody>
      </p:sp>
      <p:sp>
        <p:nvSpPr>
          <p:cNvPr id="37" name="Espaço Reservado para Texto 19">
            <a:extLst>
              <a:ext uri="{FF2B5EF4-FFF2-40B4-BE49-F238E27FC236}">
                <a16:creationId xmlns:a16="http://schemas.microsoft.com/office/drawing/2014/main" id="{DAA05CC5-121D-4813-CAB4-3E9DA3DBB3B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570955" y="4585851"/>
            <a:ext cx="630323" cy="64633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lvl1pPr marL="0" indent="0" algn="ctr">
              <a:buNone/>
              <a:defRPr sz="4000">
                <a:solidFill>
                  <a:schemeClr val="accent6"/>
                </a:solidFill>
                <a:latin typeface="Itau Display Pro XBold" panose="020B0803020204020204" pitchFamily="34" charset="0"/>
                <a:cs typeface="Itau Display Pro XBold" panose="020B0803020204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t-BR"/>
              <a:t>#</a:t>
            </a:r>
          </a:p>
        </p:txBody>
      </p:sp>
      <p:sp>
        <p:nvSpPr>
          <p:cNvPr id="38" name="Espaço Reservado para Texto 19">
            <a:extLst>
              <a:ext uri="{FF2B5EF4-FFF2-40B4-BE49-F238E27FC236}">
                <a16:creationId xmlns:a16="http://schemas.microsoft.com/office/drawing/2014/main" id="{FEAF00A1-6A22-14BF-7127-FCD66E70A23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251528" y="4585853"/>
            <a:ext cx="3439625" cy="646330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>
              <a:buNone/>
              <a:defRPr sz="2400">
                <a:solidFill>
                  <a:schemeClr val="tx2"/>
                </a:solidFill>
                <a:latin typeface="Itau Display Pro XBold" panose="020B0803020204020204" pitchFamily="34" charset="0"/>
                <a:cs typeface="Itau Display Pro XBold" panose="020B0803020204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t-BR"/>
              <a:t>Clique para inserir texto</a:t>
            </a:r>
          </a:p>
        </p:txBody>
      </p:sp>
      <p:sp>
        <p:nvSpPr>
          <p:cNvPr id="39" name="Espaço Reservado para Texto 19">
            <a:extLst>
              <a:ext uri="{FF2B5EF4-FFF2-40B4-BE49-F238E27FC236}">
                <a16:creationId xmlns:a16="http://schemas.microsoft.com/office/drawing/2014/main" id="{C6AFAF45-6C2B-0760-880F-E49CAEC0852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570955" y="5441310"/>
            <a:ext cx="630323" cy="64633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lvl1pPr marL="0" indent="0" algn="ctr">
              <a:buNone/>
              <a:defRPr sz="4000">
                <a:solidFill>
                  <a:schemeClr val="accent6"/>
                </a:solidFill>
                <a:latin typeface="Itau Display Pro XBold" panose="020B0803020204020204" pitchFamily="34" charset="0"/>
                <a:cs typeface="Itau Display Pro XBold" panose="020B0803020204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t-BR"/>
              <a:t>#</a:t>
            </a:r>
          </a:p>
        </p:txBody>
      </p:sp>
      <p:sp>
        <p:nvSpPr>
          <p:cNvPr id="40" name="Espaço Reservado para Texto 19">
            <a:extLst>
              <a:ext uri="{FF2B5EF4-FFF2-40B4-BE49-F238E27FC236}">
                <a16:creationId xmlns:a16="http://schemas.microsoft.com/office/drawing/2014/main" id="{04372D81-B138-C996-4B58-BA614C9FB8D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251528" y="5441311"/>
            <a:ext cx="3439625" cy="646330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>
              <a:buNone/>
              <a:defRPr sz="2400">
                <a:solidFill>
                  <a:schemeClr val="tx2"/>
                </a:solidFill>
                <a:latin typeface="Itau Display Pro XBold" panose="020B0803020204020204" pitchFamily="34" charset="0"/>
                <a:cs typeface="Itau Display Pro XBold" panose="020B0803020204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t-BR"/>
              <a:t>Clique para inserir texto</a:t>
            </a:r>
          </a:p>
        </p:txBody>
      </p:sp>
      <p:sp>
        <p:nvSpPr>
          <p:cNvPr id="41" name="Espaço Reservado para Texto 19">
            <a:extLst>
              <a:ext uri="{FF2B5EF4-FFF2-40B4-BE49-F238E27FC236}">
                <a16:creationId xmlns:a16="http://schemas.microsoft.com/office/drawing/2014/main" id="{5BB40FB5-850F-4A8F-E6B5-B5B80DFF832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570955" y="2019475"/>
            <a:ext cx="630323" cy="64633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lvl1pPr marL="0" indent="0" algn="ctr">
              <a:buNone/>
              <a:defRPr sz="4000">
                <a:solidFill>
                  <a:schemeClr val="accent6"/>
                </a:solidFill>
                <a:latin typeface="Itau Display Pro XBold" panose="020B0803020204020204" pitchFamily="34" charset="0"/>
                <a:cs typeface="Itau Display Pro XBold" panose="020B0803020204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t-BR"/>
              <a:t>#</a:t>
            </a:r>
          </a:p>
        </p:txBody>
      </p:sp>
      <p:sp>
        <p:nvSpPr>
          <p:cNvPr id="42" name="Espaço Reservado para Texto 19">
            <a:extLst>
              <a:ext uri="{FF2B5EF4-FFF2-40B4-BE49-F238E27FC236}">
                <a16:creationId xmlns:a16="http://schemas.microsoft.com/office/drawing/2014/main" id="{3C94FE40-5159-0FBF-8593-F843B833008E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251528" y="2019475"/>
            <a:ext cx="3439625" cy="646330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>
              <a:buNone/>
              <a:defRPr sz="2400">
                <a:solidFill>
                  <a:schemeClr val="tx2"/>
                </a:solidFill>
                <a:latin typeface="Itau Display Pro XBold" panose="020B0803020204020204" pitchFamily="34" charset="0"/>
                <a:cs typeface="Itau Display Pro XBold" panose="020B0803020204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t-BR"/>
              <a:t>Clique para inserir texto</a:t>
            </a:r>
          </a:p>
        </p:txBody>
      </p:sp>
      <p:sp>
        <p:nvSpPr>
          <p:cNvPr id="43" name="Espaço Reservado para Texto 19">
            <a:extLst>
              <a:ext uri="{FF2B5EF4-FFF2-40B4-BE49-F238E27FC236}">
                <a16:creationId xmlns:a16="http://schemas.microsoft.com/office/drawing/2014/main" id="{C1D5F09A-6757-9760-B7DB-87556E71AC1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570955" y="2874934"/>
            <a:ext cx="630323" cy="64633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lvl1pPr marL="0" indent="0" algn="ctr">
              <a:buNone/>
              <a:defRPr sz="4000">
                <a:solidFill>
                  <a:schemeClr val="accent6"/>
                </a:solidFill>
                <a:latin typeface="Itau Display Pro XBold" panose="020B0803020204020204" pitchFamily="34" charset="0"/>
                <a:cs typeface="Itau Display Pro XBold" panose="020B0803020204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t-BR"/>
              <a:t>#</a:t>
            </a:r>
          </a:p>
        </p:txBody>
      </p:sp>
      <p:sp>
        <p:nvSpPr>
          <p:cNvPr id="44" name="Espaço Reservado para Texto 19">
            <a:extLst>
              <a:ext uri="{FF2B5EF4-FFF2-40B4-BE49-F238E27FC236}">
                <a16:creationId xmlns:a16="http://schemas.microsoft.com/office/drawing/2014/main" id="{C1122664-5144-B6F8-E7B8-237FA63D238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51528" y="2874934"/>
            <a:ext cx="3439625" cy="646330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>
              <a:buNone/>
              <a:defRPr sz="2400">
                <a:solidFill>
                  <a:schemeClr val="tx2"/>
                </a:solidFill>
                <a:latin typeface="Itau Display Pro XBold" panose="020B0803020204020204" pitchFamily="34" charset="0"/>
                <a:cs typeface="Itau Display Pro XBold" panose="020B0803020204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t-BR"/>
              <a:t>Clique para inserir texto</a:t>
            </a:r>
          </a:p>
        </p:txBody>
      </p:sp>
      <p:cxnSp>
        <p:nvCxnSpPr>
          <p:cNvPr id="45" name="Conector reto 44">
            <a:extLst>
              <a:ext uri="{FF2B5EF4-FFF2-40B4-BE49-F238E27FC236}">
                <a16:creationId xmlns:a16="http://schemas.microsoft.com/office/drawing/2014/main" id="{5C11AD5C-F0AF-CDDC-E5F4-ED357B0773D6}"/>
              </a:ext>
            </a:extLst>
          </p:cNvPr>
          <p:cNvCxnSpPr>
            <a:cxnSpLocks/>
          </p:cNvCxnSpPr>
          <p:nvPr userDrawn="1"/>
        </p:nvCxnSpPr>
        <p:spPr>
          <a:xfrm>
            <a:off x="6101686" y="2039354"/>
            <a:ext cx="0" cy="4068166"/>
          </a:xfrm>
          <a:prstGeom prst="line">
            <a:avLst/>
          </a:prstGeom>
          <a:noFill/>
          <a:ln w="12700" cap="rnd" cmpd="sng" algn="ctr">
            <a:solidFill>
              <a:sysClr val="window" lastClr="FFFFFF">
                <a:lumMod val="75000"/>
              </a:sysClr>
            </a:solidFill>
            <a:prstDash val="solid"/>
            <a:round/>
          </a:ln>
          <a:effectLst/>
        </p:spPr>
      </p:cxnSp>
    </p:spTree>
    <p:extLst>
      <p:ext uri="{BB962C8B-B14F-4D97-AF65-F5344CB8AC3E}">
        <p14:creationId xmlns:p14="http://schemas.microsoft.com/office/powerpoint/2010/main" val="1812200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tângulo 45">
            <a:extLst>
              <a:ext uri="{FF2B5EF4-FFF2-40B4-BE49-F238E27FC236}">
                <a16:creationId xmlns:a16="http://schemas.microsoft.com/office/drawing/2014/main" id="{993CB9A7-BA7D-25CF-18BF-09A0C82E4A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Forma Livre: Forma 2">
            <a:extLst>
              <a:ext uri="{FF2B5EF4-FFF2-40B4-BE49-F238E27FC236}">
                <a16:creationId xmlns:a16="http://schemas.microsoft.com/office/drawing/2014/main" id="{F37F0B17-55F2-031E-FBBC-A79EF5D327C5}"/>
              </a:ext>
            </a:extLst>
          </p:cNvPr>
          <p:cNvSpPr/>
          <p:nvPr userDrawn="1"/>
        </p:nvSpPr>
        <p:spPr>
          <a:xfrm rot="5400000" flipV="1">
            <a:off x="8884921" y="4336084"/>
            <a:ext cx="518160" cy="4525671"/>
          </a:xfrm>
          <a:custGeom>
            <a:avLst/>
            <a:gdLst>
              <a:gd name="connsiteX0" fmla="*/ 676553 w 676553"/>
              <a:gd name="connsiteY0" fmla="*/ 0 h 5909093"/>
              <a:gd name="connsiteX1" fmla="*/ 676553 w 676553"/>
              <a:gd name="connsiteY1" fmla="*/ 5909093 h 5909093"/>
              <a:gd name="connsiteX2" fmla="*/ 600003 w 676553"/>
              <a:gd name="connsiteY2" fmla="*/ 5875830 h 5909093"/>
              <a:gd name="connsiteX3" fmla="*/ 226061 w 676553"/>
              <a:gd name="connsiteY3" fmla="*/ 5348527 h 5909093"/>
              <a:gd name="connsiteX4" fmla="*/ 0 w 676553"/>
              <a:gd name="connsiteY4" fmla="*/ 2954547 h 5909093"/>
              <a:gd name="connsiteX5" fmla="*/ 226061 w 676553"/>
              <a:gd name="connsiteY5" fmla="*/ 560567 h 5909093"/>
              <a:gd name="connsiteX6" fmla="*/ 600003 w 676553"/>
              <a:gd name="connsiteY6" fmla="*/ 33262 h 5909093"/>
              <a:gd name="connsiteX7" fmla="*/ 676553 w 676553"/>
              <a:gd name="connsiteY7" fmla="*/ 0 h 5909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76553" h="5909093">
                <a:moveTo>
                  <a:pt x="676553" y="0"/>
                </a:moveTo>
                <a:lnTo>
                  <a:pt x="676553" y="5909093"/>
                </a:lnTo>
                <a:lnTo>
                  <a:pt x="600003" y="5875830"/>
                </a:lnTo>
                <a:cubicBezTo>
                  <a:pt x="393066" y="5767367"/>
                  <a:pt x="275956" y="5587830"/>
                  <a:pt x="226061" y="5348527"/>
                </a:cubicBezTo>
                <a:cubicBezTo>
                  <a:pt x="93010" y="4789837"/>
                  <a:pt x="0" y="3898833"/>
                  <a:pt x="0" y="2954547"/>
                </a:cubicBezTo>
                <a:cubicBezTo>
                  <a:pt x="0" y="2010260"/>
                  <a:pt x="93010" y="1119257"/>
                  <a:pt x="226061" y="560567"/>
                </a:cubicBezTo>
                <a:cubicBezTo>
                  <a:pt x="275956" y="321263"/>
                  <a:pt x="393066" y="141726"/>
                  <a:pt x="600003" y="33262"/>
                </a:cubicBezTo>
                <a:lnTo>
                  <a:pt x="676553" y="0"/>
                </a:lnTo>
                <a:close/>
              </a:path>
            </a:pathLst>
          </a:custGeom>
          <a:solidFill>
            <a:srgbClr val="0131FF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4" name="Forma Livre: Forma 3">
            <a:extLst>
              <a:ext uri="{FF2B5EF4-FFF2-40B4-BE49-F238E27FC236}">
                <a16:creationId xmlns:a16="http://schemas.microsoft.com/office/drawing/2014/main" id="{B3705386-672A-5E2B-6D6D-37783D2FC8F5}"/>
              </a:ext>
            </a:extLst>
          </p:cNvPr>
          <p:cNvSpPr/>
          <p:nvPr userDrawn="1"/>
        </p:nvSpPr>
        <p:spPr>
          <a:xfrm rot="16200000">
            <a:off x="8884921" y="-2003755"/>
            <a:ext cx="518160" cy="4525671"/>
          </a:xfrm>
          <a:custGeom>
            <a:avLst/>
            <a:gdLst>
              <a:gd name="connsiteX0" fmla="*/ 676553 w 676553"/>
              <a:gd name="connsiteY0" fmla="*/ 0 h 5909093"/>
              <a:gd name="connsiteX1" fmla="*/ 676553 w 676553"/>
              <a:gd name="connsiteY1" fmla="*/ 5909093 h 5909093"/>
              <a:gd name="connsiteX2" fmla="*/ 600003 w 676553"/>
              <a:gd name="connsiteY2" fmla="*/ 5875830 h 5909093"/>
              <a:gd name="connsiteX3" fmla="*/ 226061 w 676553"/>
              <a:gd name="connsiteY3" fmla="*/ 5348527 h 5909093"/>
              <a:gd name="connsiteX4" fmla="*/ 0 w 676553"/>
              <a:gd name="connsiteY4" fmla="*/ 2954547 h 5909093"/>
              <a:gd name="connsiteX5" fmla="*/ 226061 w 676553"/>
              <a:gd name="connsiteY5" fmla="*/ 560567 h 5909093"/>
              <a:gd name="connsiteX6" fmla="*/ 600003 w 676553"/>
              <a:gd name="connsiteY6" fmla="*/ 33262 h 5909093"/>
              <a:gd name="connsiteX7" fmla="*/ 676553 w 676553"/>
              <a:gd name="connsiteY7" fmla="*/ 0 h 5909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76553" h="5909093">
                <a:moveTo>
                  <a:pt x="676553" y="0"/>
                </a:moveTo>
                <a:lnTo>
                  <a:pt x="676553" y="5909093"/>
                </a:lnTo>
                <a:lnTo>
                  <a:pt x="600003" y="5875830"/>
                </a:lnTo>
                <a:cubicBezTo>
                  <a:pt x="393066" y="5767367"/>
                  <a:pt x="275956" y="5587830"/>
                  <a:pt x="226061" y="5348527"/>
                </a:cubicBezTo>
                <a:cubicBezTo>
                  <a:pt x="93010" y="4789837"/>
                  <a:pt x="0" y="3898833"/>
                  <a:pt x="0" y="2954547"/>
                </a:cubicBezTo>
                <a:cubicBezTo>
                  <a:pt x="0" y="2010260"/>
                  <a:pt x="93010" y="1119257"/>
                  <a:pt x="226061" y="560567"/>
                </a:cubicBezTo>
                <a:cubicBezTo>
                  <a:pt x="275956" y="321263"/>
                  <a:pt x="393066" y="141726"/>
                  <a:pt x="600003" y="33262"/>
                </a:cubicBezTo>
                <a:lnTo>
                  <a:pt x="676553" y="0"/>
                </a:lnTo>
                <a:close/>
              </a:path>
            </a:pathLst>
          </a:custGeom>
          <a:solidFill>
            <a:srgbClr val="0131FF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7" name="Espaço Reservado para Texto 19">
            <a:extLst>
              <a:ext uri="{FF2B5EF4-FFF2-40B4-BE49-F238E27FC236}">
                <a16:creationId xmlns:a16="http://schemas.microsoft.com/office/drawing/2014/main" id="{40F72076-2B98-4C97-6836-296A4416C8F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083902" y="967184"/>
            <a:ext cx="630323" cy="64633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lvl1pPr marL="0" indent="0" algn="ctr">
              <a:buNone/>
              <a:defRPr sz="4000">
                <a:solidFill>
                  <a:schemeClr val="accent6"/>
                </a:solidFill>
                <a:latin typeface="Itau Display Pro XBold" panose="020B0803020204020204" pitchFamily="34" charset="0"/>
                <a:cs typeface="Itau Display Pro XBold" panose="020B0803020204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t-BR"/>
              <a:t>#</a:t>
            </a:r>
          </a:p>
        </p:txBody>
      </p:sp>
      <p:sp>
        <p:nvSpPr>
          <p:cNvPr id="18" name="Espaço Reservado para Texto 19">
            <a:extLst>
              <a:ext uri="{FF2B5EF4-FFF2-40B4-BE49-F238E27FC236}">
                <a16:creationId xmlns:a16="http://schemas.microsoft.com/office/drawing/2014/main" id="{34BD3CB9-78EB-35C8-A14B-934CE01AC7A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764475" y="967185"/>
            <a:ext cx="3439625" cy="646330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>
              <a:buNone/>
              <a:defRPr sz="2400">
                <a:solidFill>
                  <a:schemeClr val="tx2"/>
                </a:solidFill>
                <a:latin typeface="Itau Display Pro XBold" panose="020B0803020204020204" pitchFamily="34" charset="0"/>
                <a:cs typeface="Itau Display Pro XBold" panose="020B0803020204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t-BR"/>
              <a:t>Clique para inserir texto</a:t>
            </a:r>
          </a:p>
        </p:txBody>
      </p:sp>
      <p:sp>
        <p:nvSpPr>
          <p:cNvPr id="19" name="Espaço Reservado para Texto 19">
            <a:extLst>
              <a:ext uri="{FF2B5EF4-FFF2-40B4-BE49-F238E27FC236}">
                <a16:creationId xmlns:a16="http://schemas.microsoft.com/office/drawing/2014/main" id="{117888DF-A715-4751-2037-E102C003858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083902" y="1822643"/>
            <a:ext cx="630323" cy="64633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lvl1pPr marL="0" indent="0" algn="ctr">
              <a:buNone/>
              <a:defRPr sz="4000">
                <a:solidFill>
                  <a:schemeClr val="accent6"/>
                </a:solidFill>
                <a:latin typeface="Itau Display Pro XBold" panose="020B0803020204020204" pitchFamily="34" charset="0"/>
                <a:cs typeface="Itau Display Pro XBold" panose="020B0803020204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t-BR"/>
              <a:t>#</a:t>
            </a:r>
          </a:p>
        </p:txBody>
      </p:sp>
      <p:sp>
        <p:nvSpPr>
          <p:cNvPr id="20" name="Espaço Reservado para Texto 19">
            <a:extLst>
              <a:ext uri="{FF2B5EF4-FFF2-40B4-BE49-F238E27FC236}">
                <a16:creationId xmlns:a16="http://schemas.microsoft.com/office/drawing/2014/main" id="{656EDDD4-14EF-B477-1213-51D5F7F914D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764475" y="1822644"/>
            <a:ext cx="3439625" cy="646330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>
              <a:buNone/>
              <a:defRPr sz="2400">
                <a:solidFill>
                  <a:schemeClr val="tx2"/>
                </a:solidFill>
                <a:latin typeface="Itau Display Pro XBold" panose="020B0803020204020204" pitchFamily="34" charset="0"/>
                <a:cs typeface="Itau Display Pro XBold" panose="020B0803020204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t-BR"/>
              <a:t>Clique para inserir texto</a:t>
            </a:r>
          </a:p>
        </p:txBody>
      </p:sp>
      <p:sp>
        <p:nvSpPr>
          <p:cNvPr id="21" name="Espaço Reservado para Texto 19">
            <a:extLst>
              <a:ext uri="{FF2B5EF4-FFF2-40B4-BE49-F238E27FC236}">
                <a16:creationId xmlns:a16="http://schemas.microsoft.com/office/drawing/2014/main" id="{7E9AAB87-37B2-7CC1-453F-B780D268D8B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083902" y="2678102"/>
            <a:ext cx="630323" cy="64633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lvl1pPr marL="0" indent="0" algn="ctr">
              <a:buNone/>
              <a:defRPr sz="4000">
                <a:solidFill>
                  <a:schemeClr val="accent6"/>
                </a:solidFill>
                <a:latin typeface="Itau Display Pro XBold" panose="020B0803020204020204" pitchFamily="34" charset="0"/>
                <a:cs typeface="Itau Display Pro XBold" panose="020B0803020204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t-BR"/>
              <a:t>#</a:t>
            </a:r>
          </a:p>
        </p:txBody>
      </p:sp>
      <p:sp>
        <p:nvSpPr>
          <p:cNvPr id="22" name="Espaço Reservado para Texto 19">
            <a:extLst>
              <a:ext uri="{FF2B5EF4-FFF2-40B4-BE49-F238E27FC236}">
                <a16:creationId xmlns:a16="http://schemas.microsoft.com/office/drawing/2014/main" id="{5767B30E-864C-AF79-B18C-D6B3168F8B0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764475" y="2678103"/>
            <a:ext cx="3439625" cy="646330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>
              <a:buNone/>
              <a:defRPr sz="2400">
                <a:solidFill>
                  <a:schemeClr val="tx2"/>
                </a:solidFill>
                <a:latin typeface="Itau Display Pro XBold" panose="020B0803020204020204" pitchFamily="34" charset="0"/>
                <a:cs typeface="Itau Display Pro XBold" panose="020B0803020204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t-BR"/>
              <a:t>Clique para inserir texto</a:t>
            </a:r>
          </a:p>
        </p:txBody>
      </p:sp>
      <p:sp>
        <p:nvSpPr>
          <p:cNvPr id="23" name="Espaço Reservado para Texto 19">
            <a:extLst>
              <a:ext uri="{FF2B5EF4-FFF2-40B4-BE49-F238E27FC236}">
                <a16:creationId xmlns:a16="http://schemas.microsoft.com/office/drawing/2014/main" id="{ACF071C8-FC30-13FA-40EB-F850F89EC9A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083902" y="3533561"/>
            <a:ext cx="630323" cy="64633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lvl1pPr marL="0" indent="0" algn="ctr">
              <a:buNone/>
              <a:defRPr sz="4000">
                <a:solidFill>
                  <a:schemeClr val="accent6"/>
                </a:solidFill>
                <a:latin typeface="Itau Display Pro XBold" panose="020B0803020204020204" pitchFamily="34" charset="0"/>
                <a:cs typeface="Itau Display Pro XBold" panose="020B0803020204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t-BR"/>
              <a:t>#</a:t>
            </a:r>
          </a:p>
        </p:txBody>
      </p:sp>
      <p:sp>
        <p:nvSpPr>
          <p:cNvPr id="24" name="Espaço Reservado para Texto 19">
            <a:extLst>
              <a:ext uri="{FF2B5EF4-FFF2-40B4-BE49-F238E27FC236}">
                <a16:creationId xmlns:a16="http://schemas.microsoft.com/office/drawing/2014/main" id="{72DAB584-4DD8-8572-8629-A870F1D161F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764475" y="3533562"/>
            <a:ext cx="3439625" cy="646330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>
              <a:buNone/>
              <a:defRPr sz="2400">
                <a:solidFill>
                  <a:schemeClr val="tx2"/>
                </a:solidFill>
                <a:latin typeface="Itau Display Pro XBold" panose="020B0803020204020204" pitchFamily="34" charset="0"/>
                <a:cs typeface="Itau Display Pro XBold" panose="020B0803020204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t-BR"/>
              <a:t>Clique para inserir texto</a:t>
            </a:r>
          </a:p>
        </p:txBody>
      </p:sp>
      <p:sp>
        <p:nvSpPr>
          <p:cNvPr id="25" name="Espaço Reservado para Texto 19">
            <a:extLst>
              <a:ext uri="{FF2B5EF4-FFF2-40B4-BE49-F238E27FC236}">
                <a16:creationId xmlns:a16="http://schemas.microsoft.com/office/drawing/2014/main" id="{71F28173-F078-5EAA-A157-C4E594F87F8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083902" y="4389020"/>
            <a:ext cx="630323" cy="64633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lvl1pPr marL="0" indent="0" algn="ctr">
              <a:buNone/>
              <a:defRPr sz="4000">
                <a:solidFill>
                  <a:schemeClr val="accent6"/>
                </a:solidFill>
                <a:latin typeface="Itau Display Pro XBold" panose="020B0803020204020204" pitchFamily="34" charset="0"/>
                <a:cs typeface="Itau Display Pro XBold" panose="020B0803020204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t-BR"/>
              <a:t>#</a:t>
            </a:r>
          </a:p>
        </p:txBody>
      </p:sp>
      <p:sp>
        <p:nvSpPr>
          <p:cNvPr id="26" name="Espaço Reservado para Texto 19">
            <a:extLst>
              <a:ext uri="{FF2B5EF4-FFF2-40B4-BE49-F238E27FC236}">
                <a16:creationId xmlns:a16="http://schemas.microsoft.com/office/drawing/2014/main" id="{538B84AD-B685-CDC3-0758-7CD6BF8C370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764475" y="4389021"/>
            <a:ext cx="3439625" cy="646330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>
              <a:buNone/>
              <a:defRPr sz="2400">
                <a:solidFill>
                  <a:schemeClr val="tx2"/>
                </a:solidFill>
                <a:latin typeface="Itau Display Pro XBold" panose="020B0803020204020204" pitchFamily="34" charset="0"/>
                <a:cs typeface="Itau Display Pro XBold" panose="020B0803020204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t-BR"/>
              <a:t>Clique para inserir texto</a:t>
            </a:r>
          </a:p>
        </p:txBody>
      </p:sp>
      <p:sp>
        <p:nvSpPr>
          <p:cNvPr id="27" name="Espaço Reservado para Texto 19">
            <a:extLst>
              <a:ext uri="{FF2B5EF4-FFF2-40B4-BE49-F238E27FC236}">
                <a16:creationId xmlns:a16="http://schemas.microsoft.com/office/drawing/2014/main" id="{97A3EE07-8DDF-6358-5983-2E56BD2ED4F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083902" y="5244483"/>
            <a:ext cx="630323" cy="64633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lvl1pPr marL="0" indent="0" algn="ctr">
              <a:buNone/>
              <a:defRPr sz="4000">
                <a:solidFill>
                  <a:schemeClr val="accent6"/>
                </a:solidFill>
                <a:latin typeface="Itau Display Pro XBold" panose="020B0803020204020204" pitchFamily="34" charset="0"/>
                <a:cs typeface="Itau Display Pro XBold" panose="020B0803020204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t-BR"/>
              <a:t>#</a:t>
            </a:r>
          </a:p>
        </p:txBody>
      </p:sp>
      <p:sp>
        <p:nvSpPr>
          <p:cNvPr id="28" name="Espaço Reservado para Texto 19">
            <a:extLst>
              <a:ext uri="{FF2B5EF4-FFF2-40B4-BE49-F238E27FC236}">
                <a16:creationId xmlns:a16="http://schemas.microsoft.com/office/drawing/2014/main" id="{80E71FD2-E82B-5D4B-CB06-47C1261959B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764475" y="5244484"/>
            <a:ext cx="3439625" cy="646330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>
              <a:buNone/>
              <a:defRPr sz="2400">
                <a:solidFill>
                  <a:schemeClr val="tx2"/>
                </a:solidFill>
                <a:latin typeface="Itau Display Pro XBold" panose="020B0803020204020204" pitchFamily="34" charset="0"/>
                <a:cs typeface="Itau Display Pro XBold" panose="020B0803020204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t-BR"/>
              <a:t>Clique para inserir texto</a:t>
            </a:r>
          </a:p>
        </p:txBody>
      </p:sp>
      <p:sp>
        <p:nvSpPr>
          <p:cNvPr id="30" name="Espaço Reservado para Texto 41">
            <a:extLst>
              <a:ext uri="{FF2B5EF4-FFF2-40B4-BE49-F238E27FC236}">
                <a16:creationId xmlns:a16="http://schemas.microsoft.com/office/drawing/2014/main" id="{D6ADA973-95EF-3B5F-7CB5-B14D1CE1D86A}"/>
              </a:ext>
            </a:extLst>
          </p:cNvPr>
          <p:cNvSpPr txBox="1">
            <a:spLocks/>
          </p:cNvSpPr>
          <p:nvPr userDrawn="1"/>
        </p:nvSpPr>
        <p:spPr>
          <a:xfrm>
            <a:off x="1468145" y="2788371"/>
            <a:ext cx="3159711" cy="1281258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47484A"/>
                </a:solidFill>
                <a:latin typeface="Itau Display Pro" panose="020B0503020204020204" pitchFamily="34" charset="0"/>
                <a:ea typeface="+mn-ea"/>
                <a:cs typeface="Itau Display Pro" panose="020B05030202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47484A"/>
                </a:solidFill>
                <a:latin typeface="Itau Display Pro" panose="020B0503020204020204" pitchFamily="34" charset="0"/>
                <a:ea typeface="+mn-ea"/>
                <a:cs typeface="Itau Display Pro" panose="020B05030202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47484A"/>
                </a:solidFill>
                <a:latin typeface="Itau Display Pro" panose="020B0503020204020204" pitchFamily="34" charset="0"/>
                <a:ea typeface="+mn-ea"/>
                <a:cs typeface="Itau Display Pro" panose="020B05030202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47484A"/>
                </a:solidFill>
                <a:latin typeface="Itau Display Pro" panose="020B0503020204020204" pitchFamily="34" charset="0"/>
                <a:ea typeface="+mn-ea"/>
                <a:cs typeface="Itau Display Pro" panose="020B05030202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47484A"/>
                </a:solidFill>
                <a:latin typeface="Itau Display Pro" panose="020B0503020204020204" pitchFamily="34" charset="0"/>
                <a:ea typeface="+mn-ea"/>
                <a:cs typeface="Itau Display Pro" panose="020B05030202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70000"/>
              </a:lnSpc>
              <a:buNone/>
            </a:pPr>
            <a:r>
              <a:rPr lang="pt-BR" sz="7200">
                <a:solidFill>
                  <a:schemeClr val="tx2"/>
                </a:solidFill>
                <a:latin typeface="Itau Display Pro XBold" panose="020B0803020204020204" pitchFamily="34" charset="0"/>
                <a:cs typeface="Itau Display Pro XBold" panose="020B0803020204020204" pitchFamily="34" charset="0"/>
              </a:rPr>
              <a:t>Agenda </a:t>
            </a:r>
            <a:r>
              <a:rPr lang="pt-BR" sz="6000">
                <a:solidFill>
                  <a:schemeClr val="tx2"/>
                </a:solidFill>
                <a:latin typeface="Itau Display Pro Light" panose="020B0403020204020204" pitchFamily="34" charset="0"/>
                <a:cs typeface="Itau Display Pro Light" panose="020B0403020204020204" pitchFamily="34" charset="0"/>
              </a:rPr>
              <a:t>do dia</a:t>
            </a:r>
            <a:endParaRPr lang="pt-BR" sz="7200">
              <a:solidFill>
                <a:schemeClr val="tx2"/>
              </a:solidFill>
              <a:latin typeface="Itau Display Pro Light" panose="020B0403020204020204" pitchFamily="34" charset="0"/>
              <a:cs typeface="Itau Display Pro Light" panose="020B0403020204020204" pitchFamily="34" charset="0"/>
            </a:endParaRPr>
          </a:p>
        </p:txBody>
      </p:sp>
      <p:grpSp>
        <p:nvGrpSpPr>
          <p:cNvPr id="31" name="Agrupar 30">
            <a:extLst>
              <a:ext uri="{FF2B5EF4-FFF2-40B4-BE49-F238E27FC236}">
                <a16:creationId xmlns:a16="http://schemas.microsoft.com/office/drawing/2014/main" id="{033FE022-7AC5-2A16-8435-3393DFEA2CDC}"/>
              </a:ext>
            </a:extLst>
          </p:cNvPr>
          <p:cNvGrpSpPr/>
          <p:nvPr userDrawn="1"/>
        </p:nvGrpSpPr>
        <p:grpSpPr>
          <a:xfrm>
            <a:off x="3536586" y="3612867"/>
            <a:ext cx="429868" cy="397583"/>
            <a:chOff x="3649570" y="3549426"/>
            <a:chExt cx="381000" cy="361950"/>
          </a:xfrm>
        </p:grpSpPr>
        <p:sp>
          <p:nvSpPr>
            <p:cNvPr id="32" name="Forma Livre: Forma 31">
              <a:extLst>
                <a:ext uri="{FF2B5EF4-FFF2-40B4-BE49-F238E27FC236}">
                  <a16:creationId xmlns:a16="http://schemas.microsoft.com/office/drawing/2014/main" id="{0431B509-6F44-45B3-ECA5-67F447ECBC3D}"/>
                </a:ext>
              </a:extLst>
            </p:cNvPr>
            <p:cNvSpPr/>
            <p:nvPr/>
          </p:nvSpPr>
          <p:spPr>
            <a:xfrm>
              <a:off x="3649570" y="3663726"/>
              <a:ext cx="381000" cy="9525"/>
            </a:xfrm>
            <a:custGeom>
              <a:avLst/>
              <a:gdLst>
                <a:gd name="connsiteX0" fmla="*/ 381000 w 381000"/>
                <a:gd name="connsiteY0" fmla="*/ 0 h 0"/>
                <a:gd name="connsiteX1" fmla="*/ 0 w 38100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1000">
                  <a:moveTo>
                    <a:pt x="381000" y="0"/>
                  </a:moveTo>
                  <a:lnTo>
                    <a:pt x="0" y="0"/>
                  </a:lnTo>
                </a:path>
              </a:pathLst>
            </a:custGeom>
            <a:ln w="19050" cap="rnd">
              <a:solidFill>
                <a:schemeClr val="accent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pt-BR" sz="1400">
                <a:solidFill>
                  <a:schemeClr val="accent4"/>
                </a:solidFill>
              </a:endParaRPr>
            </a:p>
          </p:txBody>
        </p:sp>
        <p:sp>
          <p:nvSpPr>
            <p:cNvPr id="33" name="Forma Livre: Forma 32">
              <a:extLst>
                <a:ext uri="{FF2B5EF4-FFF2-40B4-BE49-F238E27FC236}">
                  <a16:creationId xmlns:a16="http://schemas.microsoft.com/office/drawing/2014/main" id="{D012C619-5513-F1C9-0B65-94DA3CAAB1F3}"/>
                </a:ext>
              </a:extLst>
            </p:cNvPr>
            <p:cNvSpPr/>
            <p:nvPr/>
          </p:nvSpPr>
          <p:spPr>
            <a:xfrm>
              <a:off x="3706720" y="3606576"/>
              <a:ext cx="47625" cy="19050"/>
            </a:xfrm>
            <a:custGeom>
              <a:avLst/>
              <a:gdLst>
                <a:gd name="connsiteX0" fmla="*/ 0 w 47625"/>
                <a:gd name="connsiteY0" fmla="*/ 0 h 19050"/>
                <a:gd name="connsiteX1" fmla="*/ 0 w 47625"/>
                <a:gd name="connsiteY1" fmla="*/ 19050 h 19050"/>
                <a:gd name="connsiteX2" fmla="*/ 47625 w 47625"/>
                <a:gd name="connsiteY2" fmla="*/ 19050 h 19050"/>
                <a:gd name="connsiteX3" fmla="*/ 47625 w 47625"/>
                <a:gd name="connsiteY3" fmla="*/ 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625" h="19050">
                  <a:moveTo>
                    <a:pt x="0" y="0"/>
                  </a:moveTo>
                  <a:lnTo>
                    <a:pt x="0" y="19050"/>
                  </a:lnTo>
                  <a:lnTo>
                    <a:pt x="47625" y="19050"/>
                  </a:lnTo>
                  <a:lnTo>
                    <a:pt x="47625" y="0"/>
                  </a:lnTo>
                </a:path>
              </a:pathLst>
            </a:custGeom>
            <a:noFill/>
            <a:ln w="19050" cap="rnd">
              <a:solidFill>
                <a:schemeClr val="accent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pt-BR" sz="1400">
                <a:solidFill>
                  <a:schemeClr val="accent4"/>
                </a:solidFill>
              </a:endParaRPr>
            </a:p>
          </p:txBody>
        </p:sp>
        <p:sp>
          <p:nvSpPr>
            <p:cNvPr id="34" name="Forma Livre: Forma 33">
              <a:extLst>
                <a:ext uri="{FF2B5EF4-FFF2-40B4-BE49-F238E27FC236}">
                  <a16:creationId xmlns:a16="http://schemas.microsoft.com/office/drawing/2014/main" id="{AE7CCC0D-C087-0E6D-080C-5B5C7E19FACE}"/>
                </a:ext>
              </a:extLst>
            </p:cNvPr>
            <p:cNvSpPr/>
            <p:nvPr/>
          </p:nvSpPr>
          <p:spPr>
            <a:xfrm>
              <a:off x="3925795" y="3606576"/>
              <a:ext cx="47625" cy="19050"/>
            </a:xfrm>
            <a:custGeom>
              <a:avLst/>
              <a:gdLst>
                <a:gd name="connsiteX0" fmla="*/ 0 w 47625"/>
                <a:gd name="connsiteY0" fmla="*/ 0 h 19050"/>
                <a:gd name="connsiteX1" fmla="*/ 0 w 47625"/>
                <a:gd name="connsiteY1" fmla="*/ 19050 h 19050"/>
                <a:gd name="connsiteX2" fmla="*/ 47625 w 47625"/>
                <a:gd name="connsiteY2" fmla="*/ 19050 h 19050"/>
                <a:gd name="connsiteX3" fmla="*/ 47625 w 47625"/>
                <a:gd name="connsiteY3" fmla="*/ 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625" h="19050">
                  <a:moveTo>
                    <a:pt x="0" y="0"/>
                  </a:moveTo>
                  <a:lnTo>
                    <a:pt x="0" y="19050"/>
                  </a:lnTo>
                  <a:lnTo>
                    <a:pt x="47625" y="19050"/>
                  </a:lnTo>
                  <a:lnTo>
                    <a:pt x="47625" y="0"/>
                  </a:lnTo>
                </a:path>
              </a:pathLst>
            </a:custGeom>
            <a:noFill/>
            <a:ln w="19050" cap="rnd">
              <a:solidFill>
                <a:schemeClr val="accent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pt-BR" sz="1400">
                <a:solidFill>
                  <a:schemeClr val="accent4"/>
                </a:solidFill>
              </a:endParaRPr>
            </a:p>
          </p:txBody>
        </p:sp>
        <p:sp>
          <p:nvSpPr>
            <p:cNvPr id="35" name="Forma Livre: Forma 34">
              <a:extLst>
                <a:ext uri="{FF2B5EF4-FFF2-40B4-BE49-F238E27FC236}">
                  <a16:creationId xmlns:a16="http://schemas.microsoft.com/office/drawing/2014/main" id="{F119E85C-F248-6049-73F5-82DA174C7CF8}"/>
                </a:ext>
              </a:extLst>
            </p:cNvPr>
            <p:cNvSpPr/>
            <p:nvPr/>
          </p:nvSpPr>
          <p:spPr>
            <a:xfrm>
              <a:off x="3649570" y="3549426"/>
              <a:ext cx="381000" cy="361950"/>
            </a:xfrm>
            <a:custGeom>
              <a:avLst/>
              <a:gdLst>
                <a:gd name="connsiteX0" fmla="*/ 57150 w 381000"/>
                <a:gd name="connsiteY0" fmla="*/ 38100 h 361950"/>
                <a:gd name="connsiteX1" fmla="*/ 19050 w 381000"/>
                <a:gd name="connsiteY1" fmla="*/ 38100 h 361950"/>
                <a:gd name="connsiteX2" fmla="*/ 0 w 381000"/>
                <a:gd name="connsiteY2" fmla="*/ 57150 h 361950"/>
                <a:gd name="connsiteX3" fmla="*/ 0 w 381000"/>
                <a:gd name="connsiteY3" fmla="*/ 352425 h 361950"/>
                <a:gd name="connsiteX4" fmla="*/ 19050 w 381000"/>
                <a:gd name="connsiteY4" fmla="*/ 371475 h 361950"/>
                <a:gd name="connsiteX5" fmla="*/ 361950 w 381000"/>
                <a:gd name="connsiteY5" fmla="*/ 371475 h 361950"/>
                <a:gd name="connsiteX6" fmla="*/ 381000 w 381000"/>
                <a:gd name="connsiteY6" fmla="*/ 352425 h 361950"/>
                <a:gd name="connsiteX7" fmla="*/ 381000 w 381000"/>
                <a:gd name="connsiteY7" fmla="*/ 57150 h 361950"/>
                <a:gd name="connsiteX8" fmla="*/ 361950 w 381000"/>
                <a:gd name="connsiteY8" fmla="*/ 38100 h 361950"/>
                <a:gd name="connsiteX9" fmla="*/ 323850 w 381000"/>
                <a:gd name="connsiteY9" fmla="*/ 38100 h 361950"/>
                <a:gd name="connsiteX10" fmla="*/ 323850 w 381000"/>
                <a:gd name="connsiteY10" fmla="*/ 9525 h 361950"/>
                <a:gd name="connsiteX11" fmla="*/ 314325 w 381000"/>
                <a:gd name="connsiteY11" fmla="*/ 0 h 361950"/>
                <a:gd name="connsiteX12" fmla="*/ 285750 w 381000"/>
                <a:gd name="connsiteY12" fmla="*/ 0 h 361950"/>
                <a:gd name="connsiteX13" fmla="*/ 276225 w 381000"/>
                <a:gd name="connsiteY13" fmla="*/ 9525 h 361950"/>
                <a:gd name="connsiteX14" fmla="*/ 276225 w 381000"/>
                <a:gd name="connsiteY14" fmla="*/ 38100 h 361950"/>
                <a:gd name="connsiteX15" fmla="*/ 104775 w 381000"/>
                <a:gd name="connsiteY15" fmla="*/ 38100 h 361950"/>
                <a:gd name="connsiteX16" fmla="*/ 104775 w 381000"/>
                <a:gd name="connsiteY16" fmla="*/ 9525 h 361950"/>
                <a:gd name="connsiteX17" fmla="*/ 95250 w 381000"/>
                <a:gd name="connsiteY17" fmla="*/ 0 h 361950"/>
                <a:gd name="connsiteX18" fmla="*/ 66675 w 381000"/>
                <a:gd name="connsiteY18" fmla="*/ 0 h 361950"/>
                <a:gd name="connsiteX19" fmla="*/ 57150 w 381000"/>
                <a:gd name="connsiteY19" fmla="*/ 9525 h 361950"/>
                <a:gd name="connsiteX20" fmla="*/ 57150 w 381000"/>
                <a:gd name="connsiteY20" fmla="*/ 38100 h 361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81000" h="361950">
                  <a:moveTo>
                    <a:pt x="57150" y="38100"/>
                  </a:moveTo>
                  <a:lnTo>
                    <a:pt x="19050" y="38100"/>
                  </a:lnTo>
                  <a:cubicBezTo>
                    <a:pt x="8572" y="38100"/>
                    <a:pt x="0" y="46672"/>
                    <a:pt x="0" y="57150"/>
                  </a:cubicBezTo>
                  <a:lnTo>
                    <a:pt x="0" y="352425"/>
                  </a:lnTo>
                  <a:cubicBezTo>
                    <a:pt x="0" y="362902"/>
                    <a:pt x="8572" y="371475"/>
                    <a:pt x="19050" y="371475"/>
                  </a:cubicBezTo>
                  <a:lnTo>
                    <a:pt x="361950" y="371475"/>
                  </a:lnTo>
                  <a:cubicBezTo>
                    <a:pt x="372428" y="371475"/>
                    <a:pt x="381000" y="362902"/>
                    <a:pt x="381000" y="352425"/>
                  </a:cubicBezTo>
                  <a:lnTo>
                    <a:pt x="381000" y="57150"/>
                  </a:lnTo>
                  <a:cubicBezTo>
                    <a:pt x="381000" y="46672"/>
                    <a:pt x="372428" y="38100"/>
                    <a:pt x="361950" y="38100"/>
                  </a:cubicBezTo>
                  <a:lnTo>
                    <a:pt x="323850" y="38100"/>
                  </a:lnTo>
                  <a:lnTo>
                    <a:pt x="323850" y="9525"/>
                  </a:lnTo>
                  <a:cubicBezTo>
                    <a:pt x="323850" y="4286"/>
                    <a:pt x="319564" y="0"/>
                    <a:pt x="314325" y="0"/>
                  </a:cubicBezTo>
                  <a:lnTo>
                    <a:pt x="285750" y="0"/>
                  </a:lnTo>
                  <a:cubicBezTo>
                    <a:pt x="280511" y="0"/>
                    <a:pt x="276225" y="4286"/>
                    <a:pt x="276225" y="9525"/>
                  </a:cubicBezTo>
                  <a:lnTo>
                    <a:pt x="276225" y="38100"/>
                  </a:lnTo>
                  <a:lnTo>
                    <a:pt x="104775" y="38100"/>
                  </a:lnTo>
                  <a:lnTo>
                    <a:pt x="104775" y="9525"/>
                  </a:lnTo>
                  <a:cubicBezTo>
                    <a:pt x="104775" y="4286"/>
                    <a:pt x="100489" y="0"/>
                    <a:pt x="95250" y="0"/>
                  </a:cubicBezTo>
                  <a:lnTo>
                    <a:pt x="66675" y="0"/>
                  </a:lnTo>
                  <a:cubicBezTo>
                    <a:pt x="61436" y="0"/>
                    <a:pt x="57150" y="4286"/>
                    <a:pt x="57150" y="9525"/>
                  </a:cubicBezTo>
                  <a:lnTo>
                    <a:pt x="57150" y="38100"/>
                  </a:lnTo>
                  <a:close/>
                </a:path>
              </a:pathLst>
            </a:custGeom>
            <a:noFill/>
            <a:ln w="19050" cap="rnd">
              <a:solidFill>
                <a:schemeClr val="accent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pt-BR" sz="1400">
                <a:solidFill>
                  <a:schemeClr val="accent4"/>
                </a:solidFill>
              </a:endParaRPr>
            </a:p>
          </p:txBody>
        </p:sp>
        <p:sp>
          <p:nvSpPr>
            <p:cNvPr id="36" name="Forma Livre: Forma 35">
              <a:extLst>
                <a:ext uri="{FF2B5EF4-FFF2-40B4-BE49-F238E27FC236}">
                  <a16:creationId xmlns:a16="http://schemas.microsoft.com/office/drawing/2014/main" id="{BA1EBE7C-619C-EA98-F5E1-E4E5F48A40AA}"/>
                </a:ext>
              </a:extLst>
            </p:cNvPr>
            <p:cNvSpPr/>
            <p:nvPr/>
          </p:nvSpPr>
          <p:spPr>
            <a:xfrm>
              <a:off x="3782920" y="3739926"/>
              <a:ext cx="38100" cy="9525"/>
            </a:xfrm>
            <a:custGeom>
              <a:avLst/>
              <a:gdLst>
                <a:gd name="connsiteX0" fmla="*/ 0 w 38100"/>
                <a:gd name="connsiteY0" fmla="*/ 0 h 0"/>
                <a:gd name="connsiteX1" fmla="*/ 38100 w 3810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100">
                  <a:moveTo>
                    <a:pt x="0" y="0"/>
                  </a:moveTo>
                  <a:lnTo>
                    <a:pt x="38100" y="0"/>
                  </a:lnTo>
                </a:path>
              </a:pathLst>
            </a:custGeom>
            <a:ln w="19050" cap="rnd">
              <a:solidFill>
                <a:schemeClr val="accent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pt-BR" sz="1400">
                <a:solidFill>
                  <a:schemeClr val="accent4"/>
                </a:solidFill>
              </a:endParaRPr>
            </a:p>
          </p:txBody>
        </p:sp>
        <p:sp>
          <p:nvSpPr>
            <p:cNvPr id="37" name="Forma Livre: Forma 36">
              <a:extLst>
                <a:ext uri="{FF2B5EF4-FFF2-40B4-BE49-F238E27FC236}">
                  <a16:creationId xmlns:a16="http://schemas.microsoft.com/office/drawing/2014/main" id="{3AA17F36-AFED-1E9A-3134-491E4E378215}"/>
                </a:ext>
              </a:extLst>
            </p:cNvPr>
            <p:cNvSpPr/>
            <p:nvPr/>
          </p:nvSpPr>
          <p:spPr>
            <a:xfrm>
              <a:off x="3859120" y="3739926"/>
              <a:ext cx="38100" cy="9525"/>
            </a:xfrm>
            <a:custGeom>
              <a:avLst/>
              <a:gdLst>
                <a:gd name="connsiteX0" fmla="*/ 0 w 38100"/>
                <a:gd name="connsiteY0" fmla="*/ 0 h 0"/>
                <a:gd name="connsiteX1" fmla="*/ 38100 w 3810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100">
                  <a:moveTo>
                    <a:pt x="0" y="0"/>
                  </a:moveTo>
                  <a:lnTo>
                    <a:pt x="38100" y="0"/>
                  </a:lnTo>
                </a:path>
              </a:pathLst>
            </a:custGeom>
            <a:ln w="19050" cap="rnd">
              <a:solidFill>
                <a:schemeClr val="accent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pt-BR" sz="1400">
                <a:solidFill>
                  <a:schemeClr val="accent4"/>
                </a:solidFill>
              </a:endParaRPr>
            </a:p>
          </p:txBody>
        </p:sp>
        <p:sp>
          <p:nvSpPr>
            <p:cNvPr id="38" name="Forma Livre: Forma 37">
              <a:extLst>
                <a:ext uri="{FF2B5EF4-FFF2-40B4-BE49-F238E27FC236}">
                  <a16:creationId xmlns:a16="http://schemas.microsoft.com/office/drawing/2014/main" id="{9299F6BF-359E-3710-D707-BD3001E39CE7}"/>
                </a:ext>
              </a:extLst>
            </p:cNvPr>
            <p:cNvSpPr/>
            <p:nvPr/>
          </p:nvSpPr>
          <p:spPr>
            <a:xfrm>
              <a:off x="3935320" y="3739926"/>
              <a:ext cx="38100" cy="9525"/>
            </a:xfrm>
            <a:custGeom>
              <a:avLst/>
              <a:gdLst>
                <a:gd name="connsiteX0" fmla="*/ 0 w 38100"/>
                <a:gd name="connsiteY0" fmla="*/ 0 h 0"/>
                <a:gd name="connsiteX1" fmla="*/ 38100 w 3810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100">
                  <a:moveTo>
                    <a:pt x="0" y="0"/>
                  </a:moveTo>
                  <a:lnTo>
                    <a:pt x="38100" y="0"/>
                  </a:lnTo>
                </a:path>
              </a:pathLst>
            </a:custGeom>
            <a:ln w="19050" cap="rnd">
              <a:solidFill>
                <a:schemeClr val="accent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pt-BR" sz="1400">
                <a:solidFill>
                  <a:schemeClr val="accent4"/>
                </a:solidFill>
              </a:endParaRPr>
            </a:p>
          </p:txBody>
        </p:sp>
        <p:sp>
          <p:nvSpPr>
            <p:cNvPr id="39" name="Forma Livre: Forma 38">
              <a:extLst>
                <a:ext uri="{FF2B5EF4-FFF2-40B4-BE49-F238E27FC236}">
                  <a16:creationId xmlns:a16="http://schemas.microsoft.com/office/drawing/2014/main" id="{301F2FB5-8B67-FDC2-6C93-23010C7DB1BD}"/>
                </a:ext>
              </a:extLst>
            </p:cNvPr>
            <p:cNvSpPr/>
            <p:nvPr/>
          </p:nvSpPr>
          <p:spPr>
            <a:xfrm>
              <a:off x="3706720" y="3787551"/>
              <a:ext cx="38100" cy="9525"/>
            </a:xfrm>
            <a:custGeom>
              <a:avLst/>
              <a:gdLst>
                <a:gd name="connsiteX0" fmla="*/ 0 w 38100"/>
                <a:gd name="connsiteY0" fmla="*/ 0 h 0"/>
                <a:gd name="connsiteX1" fmla="*/ 38100 w 3810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100">
                  <a:moveTo>
                    <a:pt x="0" y="0"/>
                  </a:moveTo>
                  <a:lnTo>
                    <a:pt x="38100" y="0"/>
                  </a:lnTo>
                </a:path>
              </a:pathLst>
            </a:custGeom>
            <a:ln w="19050" cap="rnd">
              <a:solidFill>
                <a:schemeClr val="accent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pt-BR" sz="1400">
                <a:solidFill>
                  <a:schemeClr val="accent4"/>
                </a:solidFill>
              </a:endParaRPr>
            </a:p>
          </p:txBody>
        </p:sp>
        <p:sp>
          <p:nvSpPr>
            <p:cNvPr id="40" name="Forma Livre: Forma 39">
              <a:extLst>
                <a:ext uri="{FF2B5EF4-FFF2-40B4-BE49-F238E27FC236}">
                  <a16:creationId xmlns:a16="http://schemas.microsoft.com/office/drawing/2014/main" id="{903A9005-52A9-AFD1-4E26-9019218AB60E}"/>
                </a:ext>
              </a:extLst>
            </p:cNvPr>
            <p:cNvSpPr/>
            <p:nvPr/>
          </p:nvSpPr>
          <p:spPr>
            <a:xfrm>
              <a:off x="3782920" y="3787551"/>
              <a:ext cx="38100" cy="9525"/>
            </a:xfrm>
            <a:custGeom>
              <a:avLst/>
              <a:gdLst>
                <a:gd name="connsiteX0" fmla="*/ 0 w 38100"/>
                <a:gd name="connsiteY0" fmla="*/ 0 h 0"/>
                <a:gd name="connsiteX1" fmla="*/ 38100 w 3810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100">
                  <a:moveTo>
                    <a:pt x="0" y="0"/>
                  </a:moveTo>
                  <a:lnTo>
                    <a:pt x="38100" y="0"/>
                  </a:lnTo>
                </a:path>
              </a:pathLst>
            </a:custGeom>
            <a:ln w="19050" cap="rnd">
              <a:solidFill>
                <a:schemeClr val="accent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pt-BR" sz="1400">
                <a:solidFill>
                  <a:schemeClr val="accent4"/>
                </a:solidFill>
              </a:endParaRPr>
            </a:p>
          </p:txBody>
        </p:sp>
        <p:sp>
          <p:nvSpPr>
            <p:cNvPr id="41" name="Forma Livre: Forma 40">
              <a:extLst>
                <a:ext uri="{FF2B5EF4-FFF2-40B4-BE49-F238E27FC236}">
                  <a16:creationId xmlns:a16="http://schemas.microsoft.com/office/drawing/2014/main" id="{D6A15FD0-9752-C922-7E62-064E1A0A3EA7}"/>
                </a:ext>
              </a:extLst>
            </p:cNvPr>
            <p:cNvSpPr/>
            <p:nvPr/>
          </p:nvSpPr>
          <p:spPr>
            <a:xfrm>
              <a:off x="3859120" y="3787551"/>
              <a:ext cx="38100" cy="9525"/>
            </a:xfrm>
            <a:custGeom>
              <a:avLst/>
              <a:gdLst>
                <a:gd name="connsiteX0" fmla="*/ 0 w 38100"/>
                <a:gd name="connsiteY0" fmla="*/ 0 h 0"/>
                <a:gd name="connsiteX1" fmla="*/ 38100 w 3810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100">
                  <a:moveTo>
                    <a:pt x="0" y="0"/>
                  </a:moveTo>
                  <a:lnTo>
                    <a:pt x="38100" y="0"/>
                  </a:lnTo>
                </a:path>
              </a:pathLst>
            </a:custGeom>
            <a:ln w="19050" cap="rnd">
              <a:solidFill>
                <a:schemeClr val="accent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pt-BR" sz="1400">
                <a:solidFill>
                  <a:schemeClr val="accent4"/>
                </a:solidFill>
              </a:endParaRPr>
            </a:p>
          </p:txBody>
        </p:sp>
        <p:sp>
          <p:nvSpPr>
            <p:cNvPr id="42" name="Forma Livre: Forma 41">
              <a:extLst>
                <a:ext uri="{FF2B5EF4-FFF2-40B4-BE49-F238E27FC236}">
                  <a16:creationId xmlns:a16="http://schemas.microsoft.com/office/drawing/2014/main" id="{451A6D91-5478-C455-6B7F-8957F94F7DD1}"/>
                </a:ext>
              </a:extLst>
            </p:cNvPr>
            <p:cNvSpPr/>
            <p:nvPr/>
          </p:nvSpPr>
          <p:spPr>
            <a:xfrm>
              <a:off x="3935320" y="3787551"/>
              <a:ext cx="38100" cy="9525"/>
            </a:xfrm>
            <a:custGeom>
              <a:avLst/>
              <a:gdLst>
                <a:gd name="connsiteX0" fmla="*/ 0 w 38100"/>
                <a:gd name="connsiteY0" fmla="*/ 0 h 0"/>
                <a:gd name="connsiteX1" fmla="*/ 38100 w 3810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100">
                  <a:moveTo>
                    <a:pt x="0" y="0"/>
                  </a:moveTo>
                  <a:lnTo>
                    <a:pt x="38100" y="0"/>
                  </a:lnTo>
                </a:path>
              </a:pathLst>
            </a:custGeom>
            <a:ln w="19050" cap="rnd">
              <a:solidFill>
                <a:schemeClr val="accent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pt-BR" sz="1400">
                <a:solidFill>
                  <a:schemeClr val="accent4"/>
                </a:solidFill>
              </a:endParaRPr>
            </a:p>
          </p:txBody>
        </p:sp>
        <p:sp>
          <p:nvSpPr>
            <p:cNvPr id="43" name="Forma Livre: Forma 42">
              <a:extLst>
                <a:ext uri="{FF2B5EF4-FFF2-40B4-BE49-F238E27FC236}">
                  <a16:creationId xmlns:a16="http://schemas.microsoft.com/office/drawing/2014/main" id="{86F6A91A-52BE-C417-1C14-E760327820EF}"/>
                </a:ext>
              </a:extLst>
            </p:cNvPr>
            <p:cNvSpPr/>
            <p:nvPr/>
          </p:nvSpPr>
          <p:spPr>
            <a:xfrm>
              <a:off x="3706720" y="3835176"/>
              <a:ext cx="38100" cy="9525"/>
            </a:xfrm>
            <a:custGeom>
              <a:avLst/>
              <a:gdLst>
                <a:gd name="connsiteX0" fmla="*/ 0 w 38100"/>
                <a:gd name="connsiteY0" fmla="*/ 0 h 0"/>
                <a:gd name="connsiteX1" fmla="*/ 38100 w 3810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100">
                  <a:moveTo>
                    <a:pt x="0" y="0"/>
                  </a:moveTo>
                  <a:lnTo>
                    <a:pt x="38100" y="0"/>
                  </a:lnTo>
                </a:path>
              </a:pathLst>
            </a:custGeom>
            <a:ln w="19050" cap="rnd">
              <a:solidFill>
                <a:schemeClr val="accent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pt-BR" sz="1400">
                <a:solidFill>
                  <a:schemeClr val="accent4"/>
                </a:solidFill>
              </a:endParaRPr>
            </a:p>
          </p:txBody>
        </p:sp>
        <p:sp>
          <p:nvSpPr>
            <p:cNvPr id="44" name="Forma Livre: Forma 43">
              <a:extLst>
                <a:ext uri="{FF2B5EF4-FFF2-40B4-BE49-F238E27FC236}">
                  <a16:creationId xmlns:a16="http://schemas.microsoft.com/office/drawing/2014/main" id="{1057C826-8756-1E56-8C7A-3F773BDFDCA7}"/>
                </a:ext>
              </a:extLst>
            </p:cNvPr>
            <p:cNvSpPr/>
            <p:nvPr/>
          </p:nvSpPr>
          <p:spPr>
            <a:xfrm>
              <a:off x="3782920" y="3835176"/>
              <a:ext cx="38100" cy="9525"/>
            </a:xfrm>
            <a:custGeom>
              <a:avLst/>
              <a:gdLst>
                <a:gd name="connsiteX0" fmla="*/ 0 w 38100"/>
                <a:gd name="connsiteY0" fmla="*/ 0 h 0"/>
                <a:gd name="connsiteX1" fmla="*/ 38100 w 3810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100">
                  <a:moveTo>
                    <a:pt x="0" y="0"/>
                  </a:moveTo>
                  <a:lnTo>
                    <a:pt x="38100" y="0"/>
                  </a:lnTo>
                </a:path>
              </a:pathLst>
            </a:custGeom>
            <a:ln w="19050" cap="rnd">
              <a:solidFill>
                <a:schemeClr val="accent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pt-BR" sz="1400">
                <a:solidFill>
                  <a:schemeClr val="accent4"/>
                </a:solidFill>
              </a:endParaRPr>
            </a:p>
          </p:txBody>
        </p:sp>
        <p:sp>
          <p:nvSpPr>
            <p:cNvPr id="45" name="Forma Livre: Forma 44">
              <a:extLst>
                <a:ext uri="{FF2B5EF4-FFF2-40B4-BE49-F238E27FC236}">
                  <a16:creationId xmlns:a16="http://schemas.microsoft.com/office/drawing/2014/main" id="{95A121B2-9AB0-F13A-924E-E3E0AEC64ED0}"/>
                </a:ext>
              </a:extLst>
            </p:cNvPr>
            <p:cNvSpPr/>
            <p:nvPr/>
          </p:nvSpPr>
          <p:spPr>
            <a:xfrm>
              <a:off x="3859120" y="3835176"/>
              <a:ext cx="38100" cy="9525"/>
            </a:xfrm>
            <a:custGeom>
              <a:avLst/>
              <a:gdLst>
                <a:gd name="connsiteX0" fmla="*/ 0 w 38100"/>
                <a:gd name="connsiteY0" fmla="*/ 0 h 0"/>
                <a:gd name="connsiteX1" fmla="*/ 38100 w 3810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100">
                  <a:moveTo>
                    <a:pt x="0" y="0"/>
                  </a:moveTo>
                  <a:lnTo>
                    <a:pt x="38100" y="0"/>
                  </a:lnTo>
                </a:path>
              </a:pathLst>
            </a:custGeom>
            <a:ln w="19050" cap="rnd">
              <a:solidFill>
                <a:schemeClr val="accent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pt-BR" sz="1400">
                <a:solidFill>
                  <a:schemeClr val="accent4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18930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A52A7014-4B1D-8EC3-CA28-6B4EC502DED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Forma Livre: Forma 2">
            <a:extLst>
              <a:ext uri="{FF2B5EF4-FFF2-40B4-BE49-F238E27FC236}">
                <a16:creationId xmlns:a16="http://schemas.microsoft.com/office/drawing/2014/main" id="{F37F0B17-55F2-031E-FBBC-A79EF5D327C5}"/>
              </a:ext>
            </a:extLst>
          </p:cNvPr>
          <p:cNvSpPr/>
          <p:nvPr userDrawn="1"/>
        </p:nvSpPr>
        <p:spPr>
          <a:xfrm rot="5400000" flipV="1">
            <a:off x="8884921" y="4336084"/>
            <a:ext cx="518160" cy="4525671"/>
          </a:xfrm>
          <a:custGeom>
            <a:avLst/>
            <a:gdLst>
              <a:gd name="connsiteX0" fmla="*/ 676553 w 676553"/>
              <a:gd name="connsiteY0" fmla="*/ 0 h 5909093"/>
              <a:gd name="connsiteX1" fmla="*/ 676553 w 676553"/>
              <a:gd name="connsiteY1" fmla="*/ 5909093 h 5909093"/>
              <a:gd name="connsiteX2" fmla="*/ 600003 w 676553"/>
              <a:gd name="connsiteY2" fmla="*/ 5875830 h 5909093"/>
              <a:gd name="connsiteX3" fmla="*/ 226061 w 676553"/>
              <a:gd name="connsiteY3" fmla="*/ 5348527 h 5909093"/>
              <a:gd name="connsiteX4" fmla="*/ 0 w 676553"/>
              <a:gd name="connsiteY4" fmla="*/ 2954547 h 5909093"/>
              <a:gd name="connsiteX5" fmla="*/ 226061 w 676553"/>
              <a:gd name="connsiteY5" fmla="*/ 560567 h 5909093"/>
              <a:gd name="connsiteX6" fmla="*/ 600003 w 676553"/>
              <a:gd name="connsiteY6" fmla="*/ 33262 h 5909093"/>
              <a:gd name="connsiteX7" fmla="*/ 676553 w 676553"/>
              <a:gd name="connsiteY7" fmla="*/ 0 h 5909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76553" h="5909093">
                <a:moveTo>
                  <a:pt x="676553" y="0"/>
                </a:moveTo>
                <a:lnTo>
                  <a:pt x="676553" y="5909093"/>
                </a:lnTo>
                <a:lnTo>
                  <a:pt x="600003" y="5875830"/>
                </a:lnTo>
                <a:cubicBezTo>
                  <a:pt x="393066" y="5767367"/>
                  <a:pt x="275956" y="5587830"/>
                  <a:pt x="226061" y="5348527"/>
                </a:cubicBezTo>
                <a:cubicBezTo>
                  <a:pt x="93010" y="4789837"/>
                  <a:pt x="0" y="3898833"/>
                  <a:pt x="0" y="2954547"/>
                </a:cubicBezTo>
                <a:cubicBezTo>
                  <a:pt x="0" y="2010260"/>
                  <a:pt x="93010" y="1119257"/>
                  <a:pt x="226061" y="560567"/>
                </a:cubicBezTo>
                <a:cubicBezTo>
                  <a:pt x="275956" y="321263"/>
                  <a:pt x="393066" y="141726"/>
                  <a:pt x="600003" y="33262"/>
                </a:cubicBezTo>
                <a:lnTo>
                  <a:pt x="676553" y="0"/>
                </a:lnTo>
                <a:close/>
              </a:path>
            </a:pathLst>
          </a:custGeom>
          <a:solidFill>
            <a:srgbClr val="0131FF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4" name="Forma Livre: Forma 3">
            <a:extLst>
              <a:ext uri="{FF2B5EF4-FFF2-40B4-BE49-F238E27FC236}">
                <a16:creationId xmlns:a16="http://schemas.microsoft.com/office/drawing/2014/main" id="{B3705386-672A-5E2B-6D6D-37783D2FC8F5}"/>
              </a:ext>
            </a:extLst>
          </p:cNvPr>
          <p:cNvSpPr/>
          <p:nvPr userDrawn="1"/>
        </p:nvSpPr>
        <p:spPr>
          <a:xfrm rot="16200000">
            <a:off x="8884921" y="-2003755"/>
            <a:ext cx="518160" cy="4525671"/>
          </a:xfrm>
          <a:custGeom>
            <a:avLst/>
            <a:gdLst>
              <a:gd name="connsiteX0" fmla="*/ 676553 w 676553"/>
              <a:gd name="connsiteY0" fmla="*/ 0 h 5909093"/>
              <a:gd name="connsiteX1" fmla="*/ 676553 w 676553"/>
              <a:gd name="connsiteY1" fmla="*/ 5909093 h 5909093"/>
              <a:gd name="connsiteX2" fmla="*/ 600003 w 676553"/>
              <a:gd name="connsiteY2" fmla="*/ 5875830 h 5909093"/>
              <a:gd name="connsiteX3" fmla="*/ 226061 w 676553"/>
              <a:gd name="connsiteY3" fmla="*/ 5348527 h 5909093"/>
              <a:gd name="connsiteX4" fmla="*/ 0 w 676553"/>
              <a:gd name="connsiteY4" fmla="*/ 2954547 h 5909093"/>
              <a:gd name="connsiteX5" fmla="*/ 226061 w 676553"/>
              <a:gd name="connsiteY5" fmla="*/ 560567 h 5909093"/>
              <a:gd name="connsiteX6" fmla="*/ 600003 w 676553"/>
              <a:gd name="connsiteY6" fmla="*/ 33262 h 5909093"/>
              <a:gd name="connsiteX7" fmla="*/ 676553 w 676553"/>
              <a:gd name="connsiteY7" fmla="*/ 0 h 5909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76553" h="5909093">
                <a:moveTo>
                  <a:pt x="676553" y="0"/>
                </a:moveTo>
                <a:lnTo>
                  <a:pt x="676553" y="5909093"/>
                </a:lnTo>
                <a:lnTo>
                  <a:pt x="600003" y="5875830"/>
                </a:lnTo>
                <a:cubicBezTo>
                  <a:pt x="393066" y="5767367"/>
                  <a:pt x="275956" y="5587830"/>
                  <a:pt x="226061" y="5348527"/>
                </a:cubicBezTo>
                <a:cubicBezTo>
                  <a:pt x="93010" y="4789837"/>
                  <a:pt x="0" y="3898833"/>
                  <a:pt x="0" y="2954547"/>
                </a:cubicBezTo>
                <a:cubicBezTo>
                  <a:pt x="0" y="2010260"/>
                  <a:pt x="93010" y="1119257"/>
                  <a:pt x="226061" y="560567"/>
                </a:cubicBezTo>
                <a:cubicBezTo>
                  <a:pt x="275956" y="321263"/>
                  <a:pt x="393066" y="141726"/>
                  <a:pt x="600003" y="33262"/>
                </a:cubicBezTo>
                <a:lnTo>
                  <a:pt x="676553" y="0"/>
                </a:lnTo>
                <a:close/>
              </a:path>
            </a:pathLst>
          </a:custGeom>
          <a:solidFill>
            <a:srgbClr val="0131FF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7" name="Espaço Reservado para Texto 19">
            <a:extLst>
              <a:ext uri="{FF2B5EF4-FFF2-40B4-BE49-F238E27FC236}">
                <a16:creationId xmlns:a16="http://schemas.microsoft.com/office/drawing/2014/main" id="{40F72076-2B98-4C97-6836-296A4416C8F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083902" y="967184"/>
            <a:ext cx="630323" cy="64633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lvl1pPr marL="0" indent="0" algn="ctr">
              <a:buNone/>
              <a:defRPr sz="4000">
                <a:solidFill>
                  <a:schemeClr val="accent6"/>
                </a:solidFill>
                <a:latin typeface="Itau Display Pro XBold" panose="020B0803020204020204" pitchFamily="34" charset="0"/>
                <a:cs typeface="Itau Display Pro XBold" panose="020B0803020204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t-BR"/>
              <a:t>#</a:t>
            </a:r>
          </a:p>
        </p:txBody>
      </p:sp>
      <p:sp>
        <p:nvSpPr>
          <p:cNvPr id="18" name="Espaço Reservado para Texto 19">
            <a:extLst>
              <a:ext uri="{FF2B5EF4-FFF2-40B4-BE49-F238E27FC236}">
                <a16:creationId xmlns:a16="http://schemas.microsoft.com/office/drawing/2014/main" id="{34BD3CB9-78EB-35C8-A14B-934CE01AC7A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764475" y="967185"/>
            <a:ext cx="3439625" cy="646330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>
              <a:buNone/>
              <a:defRPr sz="2400">
                <a:solidFill>
                  <a:schemeClr val="bg1"/>
                </a:solidFill>
                <a:latin typeface="Itau Display Pro XBold" panose="020B0803020204020204" pitchFamily="34" charset="0"/>
                <a:cs typeface="Itau Display Pro XBold" panose="020B0803020204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t-BR"/>
              <a:t>Clique para inserir texto</a:t>
            </a:r>
          </a:p>
        </p:txBody>
      </p:sp>
      <p:sp>
        <p:nvSpPr>
          <p:cNvPr id="19" name="Espaço Reservado para Texto 19">
            <a:extLst>
              <a:ext uri="{FF2B5EF4-FFF2-40B4-BE49-F238E27FC236}">
                <a16:creationId xmlns:a16="http://schemas.microsoft.com/office/drawing/2014/main" id="{117888DF-A715-4751-2037-E102C003858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083902" y="1822643"/>
            <a:ext cx="630323" cy="64633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lvl1pPr marL="0" indent="0" algn="ctr">
              <a:buNone/>
              <a:defRPr sz="4000">
                <a:solidFill>
                  <a:schemeClr val="accent6"/>
                </a:solidFill>
                <a:latin typeface="Itau Display Pro XBold" panose="020B0803020204020204" pitchFamily="34" charset="0"/>
                <a:cs typeface="Itau Display Pro XBold" panose="020B0803020204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t-BR"/>
              <a:t>#</a:t>
            </a:r>
          </a:p>
        </p:txBody>
      </p:sp>
      <p:sp>
        <p:nvSpPr>
          <p:cNvPr id="20" name="Espaço Reservado para Texto 19">
            <a:extLst>
              <a:ext uri="{FF2B5EF4-FFF2-40B4-BE49-F238E27FC236}">
                <a16:creationId xmlns:a16="http://schemas.microsoft.com/office/drawing/2014/main" id="{656EDDD4-14EF-B477-1213-51D5F7F914D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764475" y="1822644"/>
            <a:ext cx="3439625" cy="646330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>
              <a:buNone/>
              <a:defRPr sz="2400">
                <a:solidFill>
                  <a:schemeClr val="bg1"/>
                </a:solidFill>
                <a:latin typeface="Itau Display Pro XBold" panose="020B0803020204020204" pitchFamily="34" charset="0"/>
                <a:cs typeface="Itau Display Pro XBold" panose="020B0803020204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t-BR"/>
              <a:t>Clique para inserir texto</a:t>
            </a:r>
          </a:p>
        </p:txBody>
      </p:sp>
      <p:sp>
        <p:nvSpPr>
          <p:cNvPr id="21" name="Espaço Reservado para Texto 19">
            <a:extLst>
              <a:ext uri="{FF2B5EF4-FFF2-40B4-BE49-F238E27FC236}">
                <a16:creationId xmlns:a16="http://schemas.microsoft.com/office/drawing/2014/main" id="{7E9AAB87-37B2-7CC1-453F-B780D268D8B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083902" y="2678102"/>
            <a:ext cx="630323" cy="64633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lvl1pPr marL="0" indent="0" algn="ctr">
              <a:buNone/>
              <a:defRPr sz="4000">
                <a:solidFill>
                  <a:schemeClr val="accent6"/>
                </a:solidFill>
                <a:latin typeface="Itau Display Pro XBold" panose="020B0803020204020204" pitchFamily="34" charset="0"/>
                <a:cs typeface="Itau Display Pro XBold" panose="020B0803020204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t-BR"/>
              <a:t>#</a:t>
            </a:r>
          </a:p>
        </p:txBody>
      </p:sp>
      <p:sp>
        <p:nvSpPr>
          <p:cNvPr id="22" name="Espaço Reservado para Texto 19">
            <a:extLst>
              <a:ext uri="{FF2B5EF4-FFF2-40B4-BE49-F238E27FC236}">
                <a16:creationId xmlns:a16="http://schemas.microsoft.com/office/drawing/2014/main" id="{5767B30E-864C-AF79-B18C-D6B3168F8B0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764475" y="2678103"/>
            <a:ext cx="3439625" cy="646330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>
              <a:buNone/>
              <a:defRPr sz="2400">
                <a:solidFill>
                  <a:schemeClr val="bg1"/>
                </a:solidFill>
                <a:latin typeface="Itau Display Pro XBold" panose="020B0803020204020204" pitchFamily="34" charset="0"/>
                <a:cs typeface="Itau Display Pro XBold" panose="020B0803020204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t-BR"/>
              <a:t>Clique para inserir texto</a:t>
            </a:r>
          </a:p>
        </p:txBody>
      </p:sp>
      <p:sp>
        <p:nvSpPr>
          <p:cNvPr id="23" name="Espaço Reservado para Texto 19">
            <a:extLst>
              <a:ext uri="{FF2B5EF4-FFF2-40B4-BE49-F238E27FC236}">
                <a16:creationId xmlns:a16="http://schemas.microsoft.com/office/drawing/2014/main" id="{ACF071C8-FC30-13FA-40EB-F850F89EC9A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083902" y="3533561"/>
            <a:ext cx="630323" cy="64633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lvl1pPr marL="0" indent="0" algn="ctr">
              <a:buNone/>
              <a:defRPr sz="4000">
                <a:solidFill>
                  <a:schemeClr val="accent6"/>
                </a:solidFill>
                <a:latin typeface="Itau Display Pro XBold" panose="020B0803020204020204" pitchFamily="34" charset="0"/>
                <a:cs typeface="Itau Display Pro XBold" panose="020B0803020204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t-BR"/>
              <a:t>#</a:t>
            </a:r>
          </a:p>
        </p:txBody>
      </p:sp>
      <p:sp>
        <p:nvSpPr>
          <p:cNvPr id="24" name="Espaço Reservado para Texto 19">
            <a:extLst>
              <a:ext uri="{FF2B5EF4-FFF2-40B4-BE49-F238E27FC236}">
                <a16:creationId xmlns:a16="http://schemas.microsoft.com/office/drawing/2014/main" id="{72DAB584-4DD8-8572-8629-A870F1D161F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764475" y="3533562"/>
            <a:ext cx="3439625" cy="646330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>
              <a:buNone/>
              <a:defRPr sz="2400">
                <a:solidFill>
                  <a:schemeClr val="bg1"/>
                </a:solidFill>
                <a:latin typeface="Itau Display Pro XBold" panose="020B0803020204020204" pitchFamily="34" charset="0"/>
                <a:cs typeface="Itau Display Pro XBold" panose="020B0803020204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t-BR"/>
              <a:t>Clique para inserir texto</a:t>
            </a:r>
          </a:p>
        </p:txBody>
      </p:sp>
      <p:sp>
        <p:nvSpPr>
          <p:cNvPr id="25" name="Espaço Reservado para Texto 19">
            <a:extLst>
              <a:ext uri="{FF2B5EF4-FFF2-40B4-BE49-F238E27FC236}">
                <a16:creationId xmlns:a16="http://schemas.microsoft.com/office/drawing/2014/main" id="{71F28173-F078-5EAA-A157-C4E594F87F8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083902" y="4389020"/>
            <a:ext cx="630323" cy="64633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lvl1pPr marL="0" indent="0" algn="ctr">
              <a:buNone/>
              <a:defRPr sz="4000">
                <a:solidFill>
                  <a:schemeClr val="accent6"/>
                </a:solidFill>
                <a:latin typeface="Itau Display Pro XBold" panose="020B0803020204020204" pitchFamily="34" charset="0"/>
                <a:cs typeface="Itau Display Pro XBold" panose="020B0803020204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t-BR"/>
              <a:t>#</a:t>
            </a:r>
          </a:p>
        </p:txBody>
      </p:sp>
      <p:sp>
        <p:nvSpPr>
          <p:cNvPr id="26" name="Espaço Reservado para Texto 19">
            <a:extLst>
              <a:ext uri="{FF2B5EF4-FFF2-40B4-BE49-F238E27FC236}">
                <a16:creationId xmlns:a16="http://schemas.microsoft.com/office/drawing/2014/main" id="{538B84AD-B685-CDC3-0758-7CD6BF8C370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764475" y="4389021"/>
            <a:ext cx="3439625" cy="646330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>
              <a:buNone/>
              <a:defRPr sz="2400">
                <a:solidFill>
                  <a:schemeClr val="bg1"/>
                </a:solidFill>
                <a:latin typeface="Itau Display Pro XBold" panose="020B0803020204020204" pitchFamily="34" charset="0"/>
                <a:cs typeface="Itau Display Pro XBold" panose="020B0803020204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t-BR"/>
              <a:t>Clique para inserir texto</a:t>
            </a:r>
          </a:p>
        </p:txBody>
      </p:sp>
      <p:sp>
        <p:nvSpPr>
          <p:cNvPr id="27" name="Espaço Reservado para Texto 19">
            <a:extLst>
              <a:ext uri="{FF2B5EF4-FFF2-40B4-BE49-F238E27FC236}">
                <a16:creationId xmlns:a16="http://schemas.microsoft.com/office/drawing/2014/main" id="{97A3EE07-8DDF-6358-5983-2E56BD2ED4F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083902" y="5244483"/>
            <a:ext cx="630323" cy="64633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lvl1pPr marL="0" indent="0" algn="ctr">
              <a:buNone/>
              <a:defRPr sz="4000">
                <a:solidFill>
                  <a:schemeClr val="accent6"/>
                </a:solidFill>
                <a:latin typeface="Itau Display Pro XBold" panose="020B0803020204020204" pitchFamily="34" charset="0"/>
                <a:cs typeface="Itau Display Pro XBold" panose="020B0803020204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t-BR"/>
              <a:t>#</a:t>
            </a:r>
          </a:p>
        </p:txBody>
      </p:sp>
      <p:sp>
        <p:nvSpPr>
          <p:cNvPr id="28" name="Espaço Reservado para Texto 19">
            <a:extLst>
              <a:ext uri="{FF2B5EF4-FFF2-40B4-BE49-F238E27FC236}">
                <a16:creationId xmlns:a16="http://schemas.microsoft.com/office/drawing/2014/main" id="{80E71FD2-E82B-5D4B-CB06-47C1261959B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764475" y="5244484"/>
            <a:ext cx="3439625" cy="646330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>
              <a:buNone/>
              <a:defRPr sz="2400">
                <a:solidFill>
                  <a:schemeClr val="bg1"/>
                </a:solidFill>
                <a:latin typeface="Itau Display Pro XBold" panose="020B0803020204020204" pitchFamily="34" charset="0"/>
                <a:cs typeface="Itau Display Pro XBold" panose="020B0803020204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t-BR"/>
              <a:t>Clique para inserir texto</a:t>
            </a:r>
          </a:p>
        </p:txBody>
      </p:sp>
      <p:sp>
        <p:nvSpPr>
          <p:cNvPr id="30" name="Espaço Reservado para Texto 41">
            <a:extLst>
              <a:ext uri="{FF2B5EF4-FFF2-40B4-BE49-F238E27FC236}">
                <a16:creationId xmlns:a16="http://schemas.microsoft.com/office/drawing/2014/main" id="{D6ADA973-95EF-3B5F-7CB5-B14D1CE1D86A}"/>
              </a:ext>
            </a:extLst>
          </p:cNvPr>
          <p:cNvSpPr txBox="1">
            <a:spLocks/>
          </p:cNvSpPr>
          <p:nvPr userDrawn="1"/>
        </p:nvSpPr>
        <p:spPr>
          <a:xfrm>
            <a:off x="1468145" y="2788371"/>
            <a:ext cx="3159711" cy="1281258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47484A"/>
                </a:solidFill>
                <a:latin typeface="Itau Display Pro" panose="020B0503020204020204" pitchFamily="34" charset="0"/>
                <a:ea typeface="+mn-ea"/>
                <a:cs typeface="Itau Display Pro" panose="020B05030202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47484A"/>
                </a:solidFill>
                <a:latin typeface="Itau Display Pro" panose="020B0503020204020204" pitchFamily="34" charset="0"/>
                <a:ea typeface="+mn-ea"/>
                <a:cs typeface="Itau Display Pro" panose="020B05030202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47484A"/>
                </a:solidFill>
                <a:latin typeface="Itau Display Pro" panose="020B0503020204020204" pitchFamily="34" charset="0"/>
                <a:ea typeface="+mn-ea"/>
                <a:cs typeface="Itau Display Pro" panose="020B05030202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47484A"/>
                </a:solidFill>
                <a:latin typeface="Itau Display Pro" panose="020B0503020204020204" pitchFamily="34" charset="0"/>
                <a:ea typeface="+mn-ea"/>
                <a:cs typeface="Itau Display Pro" panose="020B05030202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47484A"/>
                </a:solidFill>
                <a:latin typeface="Itau Display Pro" panose="020B0503020204020204" pitchFamily="34" charset="0"/>
                <a:ea typeface="+mn-ea"/>
                <a:cs typeface="Itau Display Pro" panose="020B05030202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70000"/>
              </a:lnSpc>
              <a:buNone/>
            </a:pPr>
            <a:r>
              <a:rPr lang="pt-BR" sz="7200">
                <a:solidFill>
                  <a:schemeClr val="bg1"/>
                </a:solidFill>
                <a:latin typeface="Itau Display Pro XBold" panose="020B0803020204020204" pitchFamily="34" charset="0"/>
                <a:cs typeface="Itau Display Pro XBold" panose="020B0803020204020204" pitchFamily="34" charset="0"/>
              </a:rPr>
              <a:t>Agenda </a:t>
            </a:r>
            <a:r>
              <a:rPr lang="pt-BR" sz="6000">
                <a:solidFill>
                  <a:schemeClr val="bg1"/>
                </a:solidFill>
                <a:latin typeface="Itau Display Pro Light" panose="020B0403020204020204" pitchFamily="34" charset="0"/>
                <a:cs typeface="Itau Display Pro Light" panose="020B0403020204020204" pitchFamily="34" charset="0"/>
              </a:rPr>
              <a:t>do dia</a:t>
            </a:r>
            <a:endParaRPr lang="pt-BR" sz="7200">
              <a:solidFill>
                <a:schemeClr val="bg1"/>
              </a:solidFill>
              <a:latin typeface="Itau Display Pro Light" panose="020B0403020204020204" pitchFamily="34" charset="0"/>
              <a:cs typeface="Itau Display Pro Light" panose="020B0403020204020204" pitchFamily="34" charset="0"/>
            </a:endParaRPr>
          </a:p>
        </p:txBody>
      </p:sp>
      <p:grpSp>
        <p:nvGrpSpPr>
          <p:cNvPr id="31" name="Agrupar 30">
            <a:extLst>
              <a:ext uri="{FF2B5EF4-FFF2-40B4-BE49-F238E27FC236}">
                <a16:creationId xmlns:a16="http://schemas.microsoft.com/office/drawing/2014/main" id="{033FE022-7AC5-2A16-8435-3393DFEA2CDC}"/>
              </a:ext>
            </a:extLst>
          </p:cNvPr>
          <p:cNvGrpSpPr/>
          <p:nvPr userDrawn="1"/>
        </p:nvGrpSpPr>
        <p:grpSpPr>
          <a:xfrm>
            <a:off x="3536586" y="3612867"/>
            <a:ext cx="429868" cy="397583"/>
            <a:chOff x="3649570" y="3549426"/>
            <a:chExt cx="381000" cy="361950"/>
          </a:xfrm>
        </p:grpSpPr>
        <p:sp>
          <p:nvSpPr>
            <p:cNvPr id="32" name="Forma Livre: Forma 31">
              <a:extLst>
                <a:ext uri="{FF2B5EF4-FFF2-40B4-BE49-F238E27FC236}">
                  <a16:creationId xmlns:a16="http://schemas.microsoft.com/office/drawing/2014/main" id="{0431B509-6F44-45B3-ECA5-67F447ECBC3D}"/>
                </a:ext>
              </a:extLst>
            </p:cNvPr>
            <p:cNvSpPr/>
            <p:nvPr/>
          </p:nvSpPr>
          <p:spPr>
            <a:xfrm>
              <a:off x="3649570" y="3663726"/>
              <a:ext cx="381000" cy="9525"/>
            </a:xfrm>
            <a:custGeom>
              <a:avLst/>
              <a:gdLst>
                <a:gd name="connsiteX0" fmla="*/ 381000 w 381000"/>
                <a:gd name="connsiteY0" fmla="*/ 0 h 0"/>
                <a:gd name="connsiteX1" fmla="*/ 0 w 38100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1000">
                  <a:moveTo>
                    <a:pt x="381000" y="0"/>
                  </a:moveTo>
                  <a:lnTo>
                    <a:pt x="0" y="0"/>
                  </a:lnTo>
                </a:path>
              </a:pathLst>
            </a:custGeom>
            <a:ln w="19050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pt-BR" sz="1400">
                <a:solidFill>
                  <a:schemeClr val="bg1"/>
                </a:solidFill>
              </a:endParaRPr>
            </a:p>
          </p:txBody>
        </p:sp>
        <p:sp>
          <p:nvSpPr>
            <p:cNvPr id="33" name="Forma Livre: Forma 32">
              <a:extLst>
                <a:ext uri="{FF2B5EF4-FFF2-40B4-BE49-F238E27FC236}">
                  <a16:creationId xmlns:a16="http://schemas.microsoft.com/office/drawing/2014/main" id="{D012C619-5513-F1C9-0B65-94DA3CAAB1F3}"/>
                </a:ext>
              </a:extLst>
            </p:cNvPr>
            <p:cNvSpPr/>
            <p:nvPr/>
          </p:nvSpPr>
          <p:spPr>
            <a:xfrm>
              <a:off x="3706720" y="3606576"/>
              <a:ext cx="47625" cy="19050"/>
            </a:xfrm>
            <a:custGeom>
              <a:avLst/>
              <a:gdLst>
                <a:gd name="connsiteX0" fmla="*/ 0 w 47625"/>
                <a:gd name="connsiteY0" fmla="*/ 0 h 19050"/>
                <a:gd name="connsiteX1" fmla="*/ 0 w 47625"/>
                <a:gd name="connsiteY1" fmla="*/ 19050 h 19050"/>
                <a:gd name="connsiteX2" fmla="*/ 47625 w 47625"/>
                <a:gd name="connsiteY2" fmla="*/ 19050 h 19050"/>
                <a:gd name="connsiteX3" fmla="*/ 47625 w 47625"/>
                <a:gd name="connsiteY3" fmla="*/ 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625" h="19050">
                  <a:moveTo>
                    <a:pt x="0" y="0"/>
                  </a:moveTo>
                  <a:lnTo>
                    <a:pt x="0" y="19050"/>
                  </a:lnTo>
                  <a:lnTo>
                    <a:pt x="47625" y="19050"/>
                  </a:lnTo>
                  <a:lnTo>
                    <a:pt x="47625" y="0"/>
                  </a:lnTo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pt-BR" sz="1400">
                <a:solidFill>
                  <a:schemeClr val="bg1"/>
                </a:solidFill>
              </a:endParaRPr>
            </a:p>
          </p:txBody>
        </p:sp>
        <p:sp>
          <p:nvSpPr>
            <p:cNvPr id="34" name="Forma Livre: Forma 33">
              <a:extLst>
                <a:ext uri="{FF2B5EF4-FFF2-40B4-BE49-F238E27FC236}">
                  <a16:creationId xmlns:a16="http://schemas.microsoft.com/office/drawing/2014/main" id="{AE7CCC0D-C087-0E6D-080C-5B5C7E19FACE}"/>
                </a:ext>
              </a:extLst>
            </p:cNvPr>
            <p:cNvSpPr/>
            <p:nvPr/>
          </p:nvSpPr>
          <p:spPr>
            <a:xfrm>
              <a:off x="3925795" y="3606576"/>
              <a:ext cx="47625" cy="19050"/>
            </a:xfrm>
            <a:custGeom>
              <a:avLst/>
              <a:gdLst>
                <a:gd name="connsiteX0" fmla="*/ 0 w 47625"/>
                <a:gd name="connsiteY0" fmla="*/ 0 h 19050"/>
                <a:gd name="connsiteX1" fmla="*/ 0 w 47625"/>
                <a:gd name="connsiteY1" fmla="*/ 19050 h 19050"/>
                <a:gd name="connsiteX2" fmla="*/ 47625 w 47625"/>
                <a:gd name="connsiteY2" fmla="*/ 19050 h 19050"/>
                <a:gd name="connsiteX3" fmla="*/ 47625 w 47625"/>
                <a:gd name="connsiteY3" fmla="*/ 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625" h="19050">
                  <a:moveTo>
                    <a:pt x="0" y="0"/>
                  </a:moveTo>
                  <a:lnTo>
                    <a:pt x="0" y="19050"/>
                  </a:lnTo>
                  <a:lnTo>
                    <a:pt x="47625" y="19050"/>
                  </a:lnTo>
                  <a:lnTo>
                    <a:pt x="47625" y="0"/>
                  </a:lnTo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pt-BR" sz="1400">
                <a:solidFill>
                  <a:schemeClr val="bg1"/>
                </a:solidFill>
              </a:endParaRPr>
            </a:p>
          </p:txBody>
        </p:sp>
        <p:sp>
          <p:nvSpPr>
            <p:cNvPr id="35" name="Forma Livre: Forma 34">
              <a:extLst>
                <a:ext uri="{FF2B5EF4-FFF2-40B4-BE49-F238E27FC236}">
                  <a16:creationId xmlns:a16="http://schemas.microsoft.com/office/drawing/2014/main" id="{F119E85C-F248-6049-73F5-82DA174C7CF8}"/>
                </a:ext>
              </a:extLst>
            </p:cNvPr>
            <p:cNvSpPr/>
            <p:nvPr/>
          </p:nvSpPr>
          <p:spPr>
            <a:xfrm>
              <a:off x="3649570" y="3549426"/>
              <a:ext cx="381000" cy="361950"/>
            </a:xfrm>
            <a:custGeom>
              <a:avLst/>
              <a:gdLst>
                <a:gd name="connsiteX0" fmla="*/ 57150 w 381000"/>
                <a:gd name="connsiteY0" fmla="*/ 38100 h 361950"/>
                <a:gd name="connsiteX1" fmla="*/ 19050 w 381000"/>
                <a:gd name="connsiteY1" fmla="*/ 38100 h 361950"/>
                <a:gd name="connsiteX2" fmla="*/ 0 w 381000"/>
                <a:gd name="connsiteY2" fmla="*/ 57150 h 361950"/>
                <a:gd name="connsiteX3" fmla="*/ 0 w 381000"/>
                <a:gd name="connsiteY3" fmla="*/ 352425 h 361950"/>
                <a:gd name="connsiteX4" fmla="*/ 19050 w 381000"/>
                <a:gd name="connsiteY4" fmla="*/ 371475 h 361950"/>
                <a:gd name="connsiteX5" fmla="*/ 361950 w 381000"/>
                <a:gd name="connsiteY5" fmla="*/ 371475 h 361950"/>
                <a:gd name="connsiteX6" fmla="*/ 381000 w 381000"/>
                <a:gd name="connsiteY6" fmla="*/ 352425 h 361950"/>
                <a:gd name="connsiteX7" fmla="*/ 381000 w 381000"/>
                <a:gd name="connsiteY7" fmla="*/ 57150 h 361950"/>
                <a:gd name="connsiteX8" fmla="*/ 361950 w 381000"/>
                <a:gd name="connsiteY8" fmla="*/ 38100 h 361950"/>
                <a:gd name="connsiteX9" fmla="*/ 323850 w 381000"/>
                <a:gd name="connsiteY9" fmla="*/ 38100 h 361950"/>
                <a:gd name="connsiteX10" fmla="*/ 323850 w 381000"/>
                <a:gd name="connsiteY10" fmla="*/ 9525 h 361950"/>
                <a:gd name="connsiteX11" fmla="*/ 314325 w 381000"/>
                <a:gd name="connsiteY11" fmla="*/ 0 h 361950"/>
                <a:gd name="connsiteX12" fmla="*/ 285750 w 381000"/>
                <a:gd name="connsiteY12" fmla="*/ 0 h 361950"/>
                <a:gd name="connsiteX13" fmla="*/ 276225 w 381000"/>
                <a:gd name="connsiteY13" fmla="*/ 9525 h 361950"/>
                <a:gd name="connsiteX14" fmla="*/ 276225 w 381000"/>
                <a:gd name="connsiteY14" fmla="*/ 38100 h 361950"/>
                <a:gd name="connsiteX15" fmla="*/ 104775 w 381000"/>
                <a:gd name="connsiteY15" fmla="*/ 38100 h 361950"/>
                <a:gd name="connsiteX16" fmla="*/ 104775 w 381000"/>
                <a:gd name="connsiteY16" fmla="*/ 9525 h 361950"/>
                <a:gd name="connsiteX17" fmla="*/ 95250 w 381000"/>
                <a:gd name="connsiteY17" fmla="*/ 0 h 361950"/>
                <a:gd name="connsiteX18" fmla="*/ 66675 w 381000"/>
                <a:gd name="connsiteY18" fmla="*/ 0 h 361950"/>
                <a:gd name="connsiteX19" fmla="*/ 57150 w 381000"/>
                <a:gd name="connsiteY19" fmla="*/ 9525 h 361950"/>
                <a:gd name="connsiteX20" fmla="*/ 57150 w 381000"/>
                <a:gd name="connsiteY20" fmla="*/ 38100 h 361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81000" h="361950">
                  <a:moveTo>
                    <a:pt x="57150" y="38100"/>
                  </a:moveTo>
                  <a:lnTo>
                    <a:pt x="19050" y="38100"/>
                  </a:lnTo>
                  <a:cubicBezTo>
                    <a:pt x="8572" y="38100"/>
                    <a:pt x="0" y="46672"/>
                    <a:pt x="0" y="57150"/>
                  </a:cubicBezTo>
                  <a:lnTo>
                    <a:pt x="0" y="352425"/>
                  </a:lnTo>
                  <a:cubicBezTo>
                    <a:pt x="0" y="362902"/>
                    <a:pt x="8572" y="371475"/>
                    <a:pt x="19050" y="371475"/>
                  </a:cubicBezTo>
                  <a:lnTo>
                    <a:pt x="361950" y="371475"/>
                  </a:lnTo>
                  <a:cubicBezTo>
                    <a:pt x="372428" y="371475"/>
                    <a:pt x="381000" y="362902"/>
                    <a:pt x="381000" y="352425"/>
                  </a:cubicBezTo>
                  <a:lnTo>
                    <a:pt x="381000" y="57150"/>
                  </a:lnTo>
                  <a:cubicBezTo>
                    <a:pt x="381000" y="46672"/>
                    <a:pt x="372428" y="38100"/>
                    <a:pt x="361950" y="38100"/>
                  </a:cubicBezTo>
                  <a:lnTo>
                    <a:pt x="323850" y="38100"/>
                  </a:lnTo>
                  <a:lnTo>
                    <a:pt x="323850" y="9525"/>
                  </a:lnTo>
                  <a:cubicBezTo>
                    <a:pt x="323850" y="4286"/>
                    <a:pt x="319564" y="0"/>
                    <a:pt x="314325" y="0"/>
                  </a:cubicBezTo>
                  <a:lnTo>
                    <a:pt x="285750" y="0"/>
                  </a:lnTo>
                  <a:cubicBezTo>
                    <a:pt x="280511" y="0"/>
                    <a:pt x="276225" y="4286"/>
                    <a:pt x="276225" y="9525"/>
                  </a:cubicBezTo>
                  <a:lnTo>
                    <a:pt x="276225" y="38100"/>
                  </a:lnTo>
                  <a:lnTo>
                    <a:pt x="104775" y="38100"/>
                  </a:lnTo>
                  <a:lnTo>
                    <a:pt x="104775" y="9525"/>
                  </a:lnTo>
                  <a:cubicBezTo>
                    <a:pt x="104775" y="4286"/>
                    <a:pt x="100489" y="0"/>
                    <a:pt x="95250" y="0"/>
                  </a:cubicBezTo>
                  <a:lnTo>
                    <a:pt x="66675" y="0"/>
                  </a:lnTo>
                  <a:cubicBezTo>
                    <a:pt x="61436" y="0"/>
                    <a:pt x="57150" y="4286"/>
                    <a:pt x="57150" y="9525"/>
                  </a:cubicBezTo>
                  <a:lnTo>
                    <a:pt x="57150" y="38100"/>
                  </a:lnTo>
                  <a:close/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pt-BR" sz="1400">
                <a:solidFill>
                  <a:schemeClr val="bg1"/>
                </a:solidFill>
              </a:endParaRPr>
            </a:p>
          </p:txBody>
        </p:sp>
        <p:sp>
          <p:nvSpPr>
            <p:cNvPr id="36" name="Forma Livre: Forma 35">
              <a:extLst>
                <a:ext uri="{FF2B5EF4-FFF2-40B4-BE49-F238E27FC236}">
                  <a16:creationId xmlns:a16="http://schemas.microsoft.com/office/drawing/2014/main" id="{BA1EBE7C-619C-EA98-F5E1-E4E5F48A40AA}"/>
                </a:ext>
              </a:extLst>
            </p:cNvPr>
            <p:cNvSpPr/>
            <p:nvPr/>
          </p:nvSpPr>
          <p:spPr>
            <a:xfrm>
              <a:off x="3782920" y="3739926"/>
              <a:ext cx="38100" cy="9525"/>
            </a:xfrm>
            <a:custGeom>
              <a:avLst/>
              <a:gdLst>
                <a:gd name="connsiteX0" fmla="*/ 0 w 38100"/>
                <a:gd name="connsiteY0" fmla="*/ 0 h 0"/>
                <a:gd name="connsiteX1" fmla="*/ 38100 w 3810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100">
                  <a:moveTo>
                    <a:pt x="0" y="0"/>
                  </a:moveTo>
                  <a:lnTo>
                    <a:pt x="38100" y="0"/>
                  </a:lnTo>
                </a:path>
              </a:pathLst>
            </a:custGeom>
            <a:ln w="19050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pt-BR" sz="1400">
                <a:solidFill>
                  <a:schemeClr val="bg1"/>
                </a:solidFill>
              </a:endParaRPr>
            </a:p>
          </p:txBody>
        </p:sp>
        <p:sp>
          <p:nvSpPr>
            <p:cNvPr id="37" name="Forma Livre: Forma 36">
              <a:extLst>
                <a:ext uri="{FF2B5EF4-FFF2-40B4-BE49-F238E27FC236}">
                  <a16:creationId xmlns:a16="http://schemas.microsoft.com/office/drawing/2014/main" id="{3AA17F36-AFED-1E9A-3134-491E4E378215}"/>
                </a:ext>
              </a:extLst>
            </p:cNvPr>
            <p:cNvSpPr/>
            <p:nvPr/>
          </p:nvSpPr>
          <p:spPr>
            <a:xfrm>
              <a:off x="3859120" y="3739926"/>
              <a:ext cx="38100" cy="9525"/>
            </a:xfrm>
            <a:custGeom>
              <a:avLst/>
              <a:gdLst>
                <a:gd name="connsiteX0" fmla="*/ 0 w 38100"/>
                <a:gd name="connsiteY0" fmla="*/ 0 h 0"/>
                <a:gd name="connsiteX1" fmla="*/ 38100 w 3810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100">
                  <a:moveTo>
                    <a:pt x="0" y="0"/>
                  </a:moveTo>
                  <a:lnTo>
                    <a:pt x="38100" y="0"/>
                  </a:lnTo>
                </a:path>
              </a:pathLst>
            </a:custGeom>
            <a:ln w="19050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pt-BR" sz="1400">
                <a:solidFill>
                  <a:schemeClr val="bg1"/>
                </a:solidFill>
              </a:endParaRPr>
            </a:p>
          </p:txBody>
        </p:sp>
        <p:sp>
          <p:nvSpPr>
            <p:cNvPr id="38" name="Forma Livre: Forma 37">
              <a:extLst>
                <a:ext uri="{FF2B5EF4-FFF2-40B4-BE49-F238E27FC236}">
                  <a16:creationId xmlns:a16="http://schemas.microsoft.com/office/drawing/2014/main" id="{9299F6BF-359E-3710-D707-BD3001E39CE7}"/>
                </a:ext>
              </a:extLst>
            </p:cNvPr>
            <p:cNvSpPr/>
            <p:nvPr/>
          </p:nvSpPr>
          <p:spPr>
            <a:xfrm>
              <a:off x="3935320" y="3739926"/>
              <a:ext cx="38100" cy="9525"/>
            </a:xfrm>
            <a:custGeom>
              <a:avLst/>
              <a:gdLst>
                <a:gd name="connsiteX0" fmla="*/ 0 w 38100"/>
                <a:gd name="connsiteY0" fmla="*/ 0 h 0"/>
                <a:gd name="connsiteX1" fmla="*/ 38100 w 3810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100">
                  <a:moveTo>
                    <a:pt x="0" y="0"/>
                  </a:moveTo>
                  <a:lnTo>
                    <a:pt x="38100" y="0"/>
                  </a:lnTo>
                </a:path>
              </a:pathLst>
            </a:custGeom>
            <a:ln w="19050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pt-BR" sz="1400">
                <a:solidFill>
                  <a:schemeClr val="bg1"/>
                </a:solidFill>
              </a:endParaRPr>
            </a:p>
          </p:txBody>
        </p:sp>
        <p:sp>
          <p:nvSpPr>
            <p:cNvPr id="39" name="Forma Livre: Forma 38">
              <a:extLst>
                <a:ext uri="{FF2B5EF4-FFF2-40B4-BE49-F238E27FC236}">
                  <a16:creationId xmlns:a16="http://schemas.microsoft.com/office/drawing/2014/main" id="{301F2FB5-8B67-FDC2-6C93-23010C7DB1BD}"/>
                </a:ext>
              </a:extLst>
            </p:cNvPr>
            <p:cNvSpPr/>
            <p:nvPr/>
          </p:nvSpPr>
          <p:spPr>
            <a:xfrm>
              <a:off x="3706720" y="3787551"/>
              <a:ext cx="38100" cy="9525"/>
            </a:xfrm>
            <a:custGeom>
              <a:avLst/>
              <a:gdLst>
                <a:gd name="connsiteX0" fmla="*/ 0 w 38100"/>
                <a:gd name="connsiteY0" fmla="*/ 0 h 0"/>
                <a:gd name="connsiteX1" fmla="*/ 38100 w 3810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100">
                  <a:moveTo>
                    <a:pt x="0" y="0"/>
                  </a:moveTo>
                  <a:lnTo>
                    <a:pt x="38100" y="0"/>
                  </a:lnTo>
                </a:path>
              </a:pathLst>
            </a:custGeom>
            <a:ln w="19050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pt-BR" sz="1400">
                <a:solidFill>
                  <a:schemeClr val="bg1"/>
                </a:solidFill>
              </a:endParaRPr>
            </a:p>
          </p:txBody>
        </p:sp>
        <p:sp>
          <p:nvSpPr>
            <p:cNvPr id="40" name="Forma Livre: Forma 39">
              <a:extLst>
                <a:ext uri="{FF2B5EF4-FFF2-40B4-BE49-F238E27FC236}">
                  <a16:creationId xmlns:a16="http://schemas.microsoft.com/office/drawing/2014/main" id="{903A9005-52A9-AFD1-4E26-9019218AB60E}"/>
                </a:ext>
              </a:extLst>
            </p:cNvPr>
            <p:cNvSpPr/>
            <p:nvPr/>
          </p:nvSpPr>
          <p:spPr>
            <a:xfrm>
              <a:off x="3782920" y="3787551"/>
              <a:ext cx="38100" cy="9525"/>
            </a:xfrm>
            <a:custGeom>
              <a:avLst/>
              <a:gdLst>
                <a:gd name="connsiteX0" fmla="*/ 0 w 38100"/>
                <a:gd name="connsiteY0" fmla="*/ 0 h 0"/>
                <a:gd name="connsiteX1" fmla="*/ 38100 w 3810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100">
                  <a:moveTo>
                    <a:pt x="0" y="0"/>
                  </a:moveTo>
                  <a:lnTo>
                    <a:pt x="38100" y="0"/>
                  </a:lnTo>
                </a:path>
              </a:pathLst>
            </a:custGeom>
            <a:ln w="19050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pt-BR" sz="1400">
                <a:solidFill>
                  <a:schemeClr val="bg1"/>
                </a:solidFill>
              </a:endParaRPr>
            </a:p>
          </p:txBody>
        </p:sp>
        <p:sp>
          <p:nvSpPr>
            <p:cNvPr id="41" name="Forma Livre: Forma 40">
              <a:extLst>
                <a:ext uri="{FF2B5EF4-FFF2-40B4-BE49-F238E27FC236}">
                  <a16:creationId xmlns:a16="http://schemas.microsoft.com/office/drawing/2014/main" id="{D6A15FD0-9752-C922-7E62-064E1A0A3EA7}"/>
                </a:ext>
              </a:extLst>
            </p:cNvPr>
            <p:cNvSpPr/>
            <p:nvPr/>
          </p:nvSpPr>
          <p:spPr>
            <a:xfrm>
              <a:off x="3859120" y="3787551"/>
              <a:ext cx="38100" cy="9525"/>
            </a:xfrm>
            <a:custGeom>
              <a:avLst/>
              <a:gdLst>
                <a:gd name="connsiteX0" fmla="*/ 0 w 38100"/>
                <a:gd name="connsiteY0" fmla="*/ 0 h 0"/>
                <a:gd name="connsiteX1" fmla="*/ 38100 w 3810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100">
                  <a:moveTo>
                    <a:pt x="0" y="0"/>
                  </a:moveTo>
                  <a:lnTo>
                    <a:pt x="38100" y="0"/>
                  </a:lnTo>
                </a:path>
              </a:pathLst>
            </a:custGeom>
            <a:ln w="19050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pt-BR" sz="1400">
                <a:solidFill>
                  <a:schemeClr val="bg1"/>
                </a:solidFill>
              </a:endParaRPr>
            </a:p>
          </p:txBody>
        </p:sp>
        <p:sp>
          <p:nvSpPr>
            <p:cNvPr id="42" name="Forma Livre: Forma 41">
              <a:extLst>
                <a:ext uri="{FF2B5EF4-FFF2-40B4-BE49-F238E27FC236}">
                  <a16:creationId xmlns:a16="http://schemas.microsoft.com/office/drawing/2014/main" id="{451A6D91-5478-C455-6B7F-8957F94F7DD1}"/>
                </a:ext>
              </a:extLst>
            </p:cNvPr>
            <p:cNvSpPr/>
            <p:nvPr/>
          </p:nvSpPr>
          <p:spPr>
            <a:xfrm>
              <a:off x="3935320" y="3787551"/>
              <a:ext cx="38100" cy="9525"/>
            </a:xfrm>
            <a:custGeom>
              <a:avLst/>
              <a:gdLst>
                <a:gd name="connsiteX0" fmla="*/ 0 w 38100"/>
                <a:gd name="connsiteY0" fmla="*/ 0 h 0"/>
                <a:gd name="connsiteX1" fmla="*/ 38100 w 3810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100">
                  <a:moveTo>
                    <a:pt x="0" y="0"/>
                  </a:moveTo>
                  <a:lnTo>
                    <a:pt x="38100" y="0"/>
                  </a:lnTo>
                </a:path>
              </a:pathLst>
            </a:custGeom>
            <a:ln w="19050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pt-BR" sz="1400">
                <a:solidFill>
                  <a:schemeClr val="bg1"/>
                </a:solidFill>
              </a:endParaRPr>
            </a:p>
          </p:txBody>
        </p:sp>
        <p:sp>
          <p:nvSpPr>
            <p:cNvPr id="43" name="Forma Livre: Forma 42">
              <a:extLst>
                <a:ext uri="{FF2B5EF4-FFF2-40B4-BE49-F238E27FC236}">
                  <a16:creationId xmlns:a16="http://schemas.microsoft.com/office/drawing/2014/main" id="{86F6A91A-52BE-C417-1C14-E760327820EF}"/>
                </a:ext>
              </a:extLst>
            </p:cNvPr>
            <p:cNvSpPr/>
            <p:nvPr/>
          </p:nvSpPr>
          <p:spPr>
            <a:xfrm>
              <a:off x="3706720" y="3835176"/>
              <a:ext cx="38100" cy="9525"/>
            </a:xfrm>
            <a:custGeom>
              <a:avLst/>
              <a:gdLst>
                <a:gd name="connsiteX0" fmla="*/ 0 w 38100"/>
                <a:gd name="connsiteY0" fmla="*/ 0 h 0"/>
                <a:gd name="connsiteX1" fmla="*/ 38100 w 3810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100">
                  <a:moveTo>
                    <a:pt x="0" y="0"/>
                  </a:moveTo>
                  <a:lnTo>
                    <a:pt x="38100" y="0"/>
                  </a:lnTo>
                </a:path>
              </a:pathLst>
            </a:custGeom>
            <a:ln w="19050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pt-BR" sz="1400">
                <a:solidFill>
                  <a:schemeClr val="bg1"/>
                </a:solidFill>
              </a:endParaRPr>
            </a:p>
          </p:txBody>
        </p:sp>
        <p:sp>
          <p:nvSpPr>
            <p:cNvPr id="44" name="Forma Livre: Forma 43">
              <a:extLst>
                <a:ext uri="{FF2B5EF4-FFF2-40B4-BE49-F238E27FC236}">
                  <a16:creationId xmlns:a16="http://schemas.microsoft.com/office/drawing/2014/main" id="{1057C826-8756-1E56-8C7A-3F773BDFDCA7}"/>
                </a:ext>
              </a:extLst>
            </p:cNvPr>
            <p:cNvSpPr/>
            <p:nvPr/>
          </p:nvSpPr>
          <p:spPr>
            <a:xfrm>
              <a:off x="3782920" y="3835176"/>
              <a:ext cx="38100" cy="9525"/>
            </a:xfrm>
            <a:custGeom>
              <a:avLst/>
              <a:gdLst>
                <a:gd name="connsiteX0" fmla="*/ 0 w 38100"/>
                <a:gd name="connsiteY0" fmla="*/ 0 h 0"/>
                <a:gd name="connsiteX1" fmla="*/ 38100 w 3810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100">
                  <a:moveTo>
                    <a:pt x="0" y="0"/>
                  </a:moveTo>
                  <a:lnTo>
                    <a:pt x="38100" y="0"/>
                  </a:lnTo>
                </a:path>
              </a:pathLst>
            </a:custGeom>
            <a:ln w="19050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pt-BR" sz="1400">
                <a:solidFill>
                  <a:schemeClr val="bg1"/>
                </a:solidFill>
              </a:endParaRPr>
            </a:p>
          </p:txBody>
        </p:sp>
        <p:sp>
          <p:nvSpPr>
            <p:cNvPr id="45" name="Forma Livre: Forma 44">
              <a:extLst>
                <a:ext uri="{FF2B5EF4-FFF2-40B4-BE49-F238E27FC236}">
                  <a16:creationId xmlns:a16="http://schemas.microsoft.com/office/drawing/2014/main" id="{95A121B2-9AB0-F13A-924E-E3E0AEC64ED0}"/>
                </a:ext>
              </a:extLst>
            </p:cNvPr>
            <p:cNvSpPr/>
            <p:nvPr/>
          </p:nvSpPr>
          <p:spPr>
            <a:xfrm>
              <a:off x="3859120" y="3835176"/>
              <a:ext cx="38100" cy="9525"/>
            </a:xfrm>
            <a:custGeom>
              <a:avLst/>
              <a:gdLst>
                <a:gd name="connsiteX0" fmla="*/ 0 w 38100"/>
                <a:gd name="connsiteY0" fmla="*/ 0 h 0"/>
                <a:gd name="connsiteX1" fmla="*/ 38100 w 3810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100">
                  <a:moveTo>
                    <a:pt x="0" y="0"/>
                  </a:moveTo>
                  <a:lnTo>
                    <a:pt x="38100" y="0"/>
                  </a:lnTo>
                </a:path>
              </a:pathLst>
            </a:custGeom>
            <a:ln w="19050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pt-BR" sz="140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22598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ex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5E161007-759C-6308-E6A7-AAC4758E1C4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2E2C5764-E5FE-BE23-3C7D-86EAF3E35780}"/>
              </a:ext>
            </a:extLst>
          </p:cNvPr>
          <p:cNvSpPr/>
          <p:nvPr userDrawn="1"/>
        </p:nvSpPr>
        <p:spPr>
          <a:xfrm>
            <a:off x="0" y="4960557"/>
            <a:ext cx="12192000" cy="189744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580F4407-E478-8507-4166-DD29878CFB7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5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580" b="1517"/>
          <a:stretch>
            <a:fillRect/>
          </a:stretch>
        </p:blipFill>
        <p:spPr>
          <a:xfrm>
            <a:off x="1" y="0"/>
            <a:ext cx="12191998" cy="6858000"/>
          </a:xfrm>
          <a:custGeom>
            <a:avLst/>
            <a:gdLst>
              <a:gd name="connsiteX0" fmla="*/ 0 w 12191998"/>
              <a:gd name="connsiteY0" fmla="*/ 0 h 6858000"/>
              <a:gd name="connsiteX1" fmla="*/ 12191998 w 12191998"/>
              <a:gd name="connsiteY1" fmla="*/ 0 h 6858000"/>
              <a:gd name="connsiteX2" fmla="*/ 12191998 w 12191998"/>
              <a:gd name="connsiteY2" fmla="*/ 6858000 h 6858000"/>
              <a:gd name="connsiteX3" fmla="*/ 0 w 12191998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1998" h="6858000">
                <a:moveTo>
                  <a:pt x="0" y="0"/>
                </a:moveTo>
                <a:lnTo>
                  <a:pt x="12191998" y="0"/>
                </a:lnTo>
                <a:lnTo>
                  <a:pt x="12191998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6CDDA33F-6349-F586-4568-E4FD755D0C49}"/>
              </a:ext>
            </a:extLst>
          </p:cNvPr>
          <p:cNvSpPr txBox="1"/>
          <p:nvPr userDrawn="1"/>
        </p:nvSpPr>
        <p:spPr>
          <a:xfrm>
            <a:off x="885092" y="3187134"/>
            <a:ext cx="10941148" cy="2446824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tau Display Pro XBold" panose="020B0803020204020204" pitchFamily="34" charset="0"/>
                <a:ea typeface="+mn-ea"/>
                <a:cs typeface="Itau Display Pro XBold" panose="020B0803020204020204" pitchFamily="34" charset="0"/>
              </a:rPr>
              <a:t>Anexos</a:t>
            </a:r>
          </a:p>
        </p:txBody>
      </p:sp>
    </p:spTree>
    <p:extLst>
      <p:ext uri="{BB962C8B-B14F-4D97-AF65-F5344CB8AC3E}">
        <p14:creationId xmlns:p14="http://schemas.microsoft.com/office/powerpoint/2010/main" val="83661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exo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etângulo 65">
            <a:extLst>
              <a:ext uri="{FF2B5EF4-FFF2-40B4-BE49-F238E27FC236}">
                <a16:creationId xmlns:a16="http://schemas.microsoft.com/office/drawing/2014/main" id="{3519FDF7-C60E-872B-2A36-66BD048B902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67" name="Agrupar 66">
            <a:extLst>
              <a:ext uri="{FF2B5EF4-FFF2-40B4-BE49-F238E27FC236}">
                <a16:creationId xmlns:a16="http://schemas.microsoft.com/office/drawing/2014/main" id="{BFCA6575-2C6B-313D-D3CE-53C8F96BF8E3}"/>
              </a:ext>
            </a:extLst>
          </p:cNvPr>
          <p:cNvGrpSpPr/>
          <p:nvPr userDrawn="1"/>
        </p:nvGrpSpPr>
        <p:grpSpPr>
          <a:xfrm>
            <a:off x="0" y="2300515"/>
            <a:ext cx="2485338" cy="2256971"/>
            <a:chOff x="6341653" y="318780"/>
            <a:chExt cx="2127122" cy="1931670"/>
          </a:xfrm>
        </p:grpSpPr>
        <p:sp>
          <p:nvSpPr>
            <p:cNvPr id="68" name="Forma Livre: Forma 67">
              <a:extLst>
                <a:ext uri="{FF2B5EF4-FFF2-40B4-BE49-F238E27FC236}">
                  <a16:creationId xmlns:a16="http://schemas.microsoft.com/office/drawing/2014/main" id="{A4A9372A-1E64-C433-FB0A-CB52F3B2BE0D}"/>
                </a:ext>
              </a:extLst>
            </p:cNvPr>
            <p:cNvSpPr/>
            <p:nvPr/>
          </p:nvSpPr>
          <p:spPr>
            <a:xfrm>
              <a:off x="6341653" y="318780"/>
              <a:ext cx="1172241" cy="1931670"/>
            </a:xfrm>
            <a:custGeom>
              <a:avLst/>
              <a:gdLst>
                <a:gd name="connsiteX0" fmla="*/ 1172242 w 1172241"/>
                <a:gd name="connsiteY0" fmla="*/ 1519809 h 1931670"/>
                <a:gd name="connsiteX1" fmla="*/ 1169861 w 1172241"/>
                <a:gd name="connsiteY1" fmla="*/ 1533906 h 1931670"/>
                <a:gd name="connsiteX2" fmla="*/ 1169194 w 1172241"/>
                <a:gd name="connsiteY2" fmla="*/ 1537621 h 1931670"/>
                <a:gd name="connsiteX3" fmla="*/ 1141762 w 1172241"/>
                <a:gd name="connsiteY3" fmla="*/ 1681258 h 1931670"/>
                <a:gd name="connsiteX4" fmla="*/ 958977 w 1172241"/>
                <a:gd name="connsiteY4" fmla="*/ 1864043 h 1931670"/>
                <a:gd name="connsiteX5" fmla="*/ 243650 w 1172241"/>
                <a:gd name="connsiteY5" fmla="*/ 1931670 h 1931670"/>
                <a:gd name="connsiteX6" fmla="*/ 37338 w 1172241"/>
                <a:gd name="connsiteY6" fmla="*/ 1927289 h 1931670"/>
                <a:gd name="connsiteX7" fmla="*/ 0 w 1172241"/>
                <a:gd name="connsiteY7" fmla="*/ 1925193 h 1931670"/>
                <a:gd name="connsiteX8" fmla="*/ 0 w 1172241"/>
                <a:gd name="connsiteY8" fmla="*/ 6477 h 1931670"/>
                <a:gd name="connsiteX9" fmla="*/ 37433 w 1172241"/>
                <a:gd name="connsiteY9" fmla="*/ 4382 h 1931670"/>
                <a:gd name="connsiteX10" fmla="*/ 243650 w 1172241"/>
                <a:gd name="connsiteY10" fmla="*/ 0 h 1931670"/>
                <a:gd name="connsiteX11" fmla="*/ 958977 w 1172241"/>
                <a:gd name="connsiteY11" fmla="*/ 67628 h 1931670"/>
                <a:gd name="connsiteX12" fmla="*/ 1141762 w 1172241"/>
                <a:gd name="connsiteY12" fmla="*/ 250412 h 1931670"/>
                <a:gd name="connsiteX13" fmla="*/ 1169765 w 1172241"/>
                <a:gd name="connsiteY13" fmla="*/ 397383 h 1931670"/>
                <a:gd name="connsiteX14" fmla="*/ 1169765 w 1172241"/>
                <a:gd name="connsiteY14" fmla="*/ 397764 h 1931670"/>
                <a:gd name="connsiteX15" fmla="*/ 1172147 w 1172241"/>
                <a:gd name="connsiteY15" fmla="*/ 411861 h 1931670"/>
                <a:gd name="connsiteX16" fmla="*/ 1096994 w 1172241"/>
                <a:gd name="connsiteY16" fmla="*/ 427292 h 1931670"/>
                <a:gd name="connsiteX17" fmla="*/ 995458 w 1172241"/>
                <a:gd name="connsiteY17" fmla="*/ 527399 h 1931670"/>
                <a:gd name="connsiteX18" fmla="*/ 995077 w 1172241"/>
                <a:gd name="connsiteY18" fmla="*/ 529304 h 1931670"/>
                <a:gd name="connsiteX19" fmla="*/ 953834 w 1172241"/>
                <a:gd name="connsiteY19" fmla="*/ 965930 h 1931670"/>
                <a:gd name="connsiteX20" fmla="*/ 995077 w 1172241"/>
                <a:gd name="connsiteY20" fmla="*/ 1402556 h 1931670"/>
                <a:gd name="connsiteX21" fmla="*/ 1096613 w 1172241"/>
                <a:gd name="connsiteY21" fmla="*/ 1504379 h 1931670"/>
                <a:gd name="connsiteX22" fmla="*/ 1172242 w 1172241"/>
                <a:gd name="connsiteY22" fmla="*/ 1519809 h 1931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72241" h="1931670">
                  <a:moveTo>
                    <a:pt x="1172242" y="1519809"/>
                  </a:moveTo>
                  <a:lnTo>
                    <a:pt x="1169861" y="1533906"/>
                  </a:lnTo>
                  <a:lnTo>
                    <a:pt x="1169194" y="1537621"/>
                  </a:lnTo>
                  <a:cubicBezTo>
                    <a:pt x="1161002" y="1590961"/>
                    <a:pt x="1151763" y="1639253"/>
                    <a:pt x="1141762" y="1681258"/>
                  </a:cubicBezTo>
                  <a:cubicBezTo>
                    <a:pt x="1121855" y="1776698"/>
                    <a:pt x="1066229" y="1840135"/>
                    <a:pt x="958977" y="1864043"/>
                  </a:cubicBezTo>
                  <a:cubicBezTo>
                    <a:pt x="784098" y="1907762"/>
                    <a:pt x="525780" y="1931670"/>
                    <a:pt x="243650" y="1931670"/>
                  </a:cubicBezTo>
                  <a:cubicBezTo>
                    <a:pt x="173069" y="1931670"/>
                    <a:pt x="104013" y="1930146"/>
                    <a:pt x="37338" y="1927289"/>
                  </a:cubicBezTo>
                  <a:lnTo>
                    <a:pt x="0" y="1925193"/>
                  </a:lnTo>
                  <a:lnTo>
                    <a:pt x="0" y="6477"/>
                  </a:lnTo>
                  <a:lnTo>
                    <a:pt x="37433" y="4382"/>
                  </a:lnTo>
                  <a:cubicBezTo>
                    <a:pt x="104013" y="1524"/>
                    <a:pt x="173069" y="0"/>
                    <a:pt x="243650" y="0"/>
                  </a:cubicBezTo>
                  <a:cubicBezTo>
                    <a:pt x="525685" y="0"/>
                    <a:pt x="784098" y="23908"/>
                    <a:pt x="958977" y="67628"/>
                  </a:cubicBezTo>
                  <a:cubicBezTo>
                    <a:pt x="1066229" y="91440"/>
                    <a:pt x="1121855" y="155067"/>
                    <a:pt x="1141762" y="250412"/>
                  </a:cubicBezTo>
                  <a:cubicBezTo>
                    <a:pt x="1151954" y="293275"/>
                    <a:pt x="1161383" y="342710"/>
                    <a:pt x="1169765" y="397383"/>
                  </a:cubicBezTo>
                  <a:lnTo>
                    <a:pt x="1169765" y="397764"/>
                  </a:lnTo>
                  <a:cubicBezTo>
                    <a:pt x="1169765" y="397764"/>
                    <a:pt x="1172147" y="411861"/>
                    <a:pt x="1172147" y="411861"/>
                  </a:cubicBezTo>
                  <a:cubicBezTo>
                    <a:pt x="1144619" y="416433"/>
                    <a:pt x="1119283" y="421672"/>
                    <a:pt x="1096994" y="427292"/>
                  </a:cubicBezTo>
                  <a:cubicBezTo>
                    <a:pt x="1039559" y="440055"/>
                    <a:pt x="1007459" y="471869"/>
                    <a:pt x="995458" y="527399"/>
                  </a:cubicBezTo>
                  <a:lnTo>
                    <a:pt x="995077" y="529304"/>
                  </a:lnTo>
                  <a:cubicBezTo>
                    <a:pt x="969645" y="635984"/>
                    <a:pt x="953834" y="803338"/>
                    <a:pt x="953834" y="965930"/>
                  </a:cubicBezTo>
                  <a:cubicBezTo>
                    <a:pt x="953834" y="1128522"/>
                    <a:pt x="969645" y="1295876"/>
                    <a:pt x="995077" y="1402556"/>
                  </a:cubicBezTo>
                  <a:cubicBezTo>
                    <a:pt x="1006888" y="1459325"/>
                    <a:pt x="1039082" y="1491520"/>
                    <a:pt x="1096613" y="1504379"/>
                  </a:cubicBezTo>
                  <a:cubicBezTo>
                    <a:pt x="1118807" y="1509903"/>
                    <a:pt x="1143476" y="1514951"/>
                    <a:pt x="1172242" y="1519809"/>
                  </a:cubicBezTo>
                  <a:close/>
                </a:path>
              </a:pathLst>
            </a:custGeom>
            <a:solidFill>
              <a:schemeClr val="accent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9" name="Forma Livre: Forma 68">
              <a:extLst>
                <a:ext uri="{FF2B5EF4-FFF2-40B4-BE49-F238E27FC236}">
                  <a16:creationId xmlns:a16="http://schemas.microsoft.com/office/drawing/2014/main" id="{8A70C6CB-34CC-39FC-407A-87A200AAF38C}"/>
                </a:ext>
              </a:extLst>
            </p:cNvPr>
            <p:cNvSpPr/>
            <p:nvPr/>
          </p:nvSpPr>
          <p:spPr>
            <a:xfrm>
              <a:off x="7511418" y="690255"/>
              <a:ext cx="957357" cy="1188720"/>
            </a:xfrm>
            <a:custGeom>
              <a:avLst/>
              <a:gdLst>
                <a:gd name="connsiteX0" fmla="*/ 915829 w 957357"/>
                <a:gd name="connsiteY0" fmla="*/ 154115 h 1188720"/>
                <a:gd name="connsiteX1" fmla="*/ 803434 w 957357"/>
                <a:gd name="connsiteY1" fmla="*/ 41624 h 1188720"/>
                <a:gd name="connsiteX2" fmla="*/ 363569 w 957357"/>
                <a:gd name="connsiteY2" fmla="*/ 0 h 1188720"/>
                <a:gd name="connsiteX3" fmla="*/ 0 w 957357"/>
                <a:gd name="connsiteY3" fmla="*/ 25908 h 1188720"/>
                <a:gd name="connsiteX4" fmla="*/ 2572 w 957357"/>
                <a:gd name="connsiteY4" fmla="*/ 42577 h 1188720"/>
                <a:gd name="connsiteX5" fmla="*/ 363569 w 957357"/>
                <a:gd name="connsiteY5" fmla="*/ 16859 h 1188720"/>
                <a:gd name="connsiteX6" fmla="*/ 799433 w 957357"/>
                <a:gd name="connsiteY6" fmla="*/ 57912 h 1188720"/>
                <a:gd name="connsiteX7" fmla="*/ 799909 w 957357"/>
                <a:gd name="connsiteY7" fmla="*/ 57912 h 1188720"/>
                <a:gd name="connsiteX8" fmla="*/ 899541 w 957357"/>
                <a:gd name="connsiteY8" fmla="*/ 157544 h 1188720"/>
                <a:gd name="connsiteX9" fmla="*/ 899541 w 957357"/>
                <a:gd name="connsiteY9" fmla="*/ 158020 h 1188720"/>
                <a:gd name="connsiteX10" fmla="*/ 940689 w 957357"/>
                <a:gd name="connsiteY10" fmla="*/ 594455 h 1188720"/>
                <a:gd name="connsiteX11" fmla="*/ 899636 w 957357"/>
                <a:gd name="connsiteY11" fmla="*/ 1030796 h 1188720"/>
                <a:gd name="connsiteX12" fmla="*/ 899636 w 957357"/>
                <a:gd name="connsiteY12" fmla="*/ 1031272 h 1188720"/>
                <a:gd name="connsiteX13" fmla="*/ 799909 w 957357"/>
                <a:gd name="connsiteY13" fmla="*/ 1130903 h 1188720"/>
                <a:gd name="connsiteX14" fmla="*/ 799433 w 957357"/>
                <a:gd name="connsiteY14" fmla="*/ 1130903 h 1188720"/>
                <a:gd name="connsiteX15" fmla="*/ 363569 w 957357"/>
                <a:gd name="connsiteY15" fmla="*/ 1172051 h 1188720"/>
                <a:gd name="connsiteX16" fmla="*/ 2477 w 957357"/>
                <a:gd name="connsiteY16" fmla="*/ 1146334 h 1188720"/>
                <a:gd name="connsiteX17" fmla="*/ 0 w 957357"/>
                <a:gd name="connsiteY17" fmla="*/ 1162812 h 1188720"/>
                <a:gd name="connsiteX18" fmla="*/ 363569 w 957357"/>
                <a:gd name="connsiteY18" fmla="*/ 1188720 h 1188720"/>
                <a:gd name="connsiteX19" fmla="*/ 803434 w 957357"/>
                <a:gd name="connsiteY19" fmla="*/ 1147096 h 1188720"/>
                <a:gd name="connsiteX20" fmla="*/ 915829 w 957357"/>
                <a:gd name="connsiteY20" fmla="*/ 1034605 h 1188720"/>
                <a:gd name="connsiteX21" fmla="*/ 957358 w 957357"/>
                <a:gd name="connsiteY21" fmla="*/ 594360 h 1188720"/>
                <a:gd name="connsiteX22" fmla="*/ 915829 w 957357"/>
                <a:gd name="connsiteY22" fmla="*/ 154115 h 1188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57357" h="1188720">
                  <a:moveTo>
                    <a:pt x="915829" y="154115"/>
                  </a:moveTo>
                  <a:cubicBezTo>
                    <a:pt x="903542" y="95441"/>
                    <a:pt x="869347" y="56198"/>
                    <a:pt x="803434" y="41624"/>
                  </a:cubicBezTo>
                  <a:cubicBezTo>
                    <a:pt x="695992" y="14669"/>
                    <a:pt x="537020" y="0"/>
                    <a:pt x="363569" y="0"/>
                  </a:cubicBezTo>
                  <a:cubicBezTo>
                    <a:pt x="227457" y="0"/>
                    <a:pt x="100298" y="9049"/>
                    <a:pt x="0" y="25908"/>
                  </a:cubicBezTo>
                  <a:cubicBezTo>
                    <a:pt x="857" y="31432"/>
                    <a:pt x="1715" y="36957"/>
                    <a:pt x="2572" y="42577"/>
                  </a:cubicBezTo>
                  <a:cubicBezTo>
                    <a:pt x="101346" y="26003"/>
                    <a:pt x="228124" y="16859"/>
                    <a:pt x="363569" y="16859"/>
                  </a:cubicBezTo>
                  <a:cubicBezTo>
                    <a:pt x="536353" y="16859"/>
                    <a:pt x="695134" y="31718"/>
                    <a:pt x="799433" y="57912"/>
                  </a:cubicBezTo>
                  <a:lnTo>
                    <a:pt x="799909" y="57912"/>
                  </a:lnTo>
                  <a:cubicBezTo>
                    <a:pt x="856393" y="70580"/>
                    <a:pt x="887921" y="102108"/>
                    <a:pt x="899541" y="157544"/>
                  </a:cubicBezTo>
                  <a:lnTo>
                    <a:pt x="899541" y="158020"/>
                  </a:lnTo>
                  <a:cubicBezTo>
                    <a:pt x="924973" y="264509"/>
                    <a:pt x="940689" y="431768"/>
                    <a:pt x="940689" y="594455"/>
                  </a:cubicBezTo>
                  <a:cubicBezTo>
                    <a:pt x="940689" y="757142"/>
                    <a:pt x="924973" y="924306"/>
                    <a:pt x="899636" y="1030796"/>
                  </a:cubicBezTo>
                  <a:lnTo>
                    <a:pt x="899636" y="1031272"/>
                  </a:lnTo>
                  <a:cubicBezTo>
                    <a:pt x="888016" y="1086707"/>
                    <a:pt x="856393" y="1118330"/>
                    <a:pt x="799909" y="1130903"/>
                  </a:cubicBezTo>
                  <a:lnTo>
                    <a:pt x="799433" y="1130903"/>
                  </a:lnTo>
                  <a:cubicBezTo>
                    <a:pt x="695134" y="1157097"/>
                    <a:pt x="536353" y="1172051"/>
                    <a:pt x="363569" y="1172051"/>
                  </a:cubicBezTo>
                  <a:cubicBezTo>
                    <a:pt x="228124" y="1172051"/>
                    <a:pt x="101251" y="1162812"/>
                    <a:pt x="2477" y="1146334"/>
                  </a:cubicBezTo>
                  <a:cubicBezTo>
                    <a:pt x="1715" y="1151858"/>
                    <a:pt x="857" y="1157383"/>
                    <a:pt x="0" y="1162812"/>
                  </a:cubicBezTo>
                  <a:cubicBezTo>
                    <a:pt x="100394" y="1179671"/>
                    <a:pt x="227552" y="1188720"/>
                    <a:pt x="363569" y="1188720"/>
                  </a:cubicBezTo>
                  <a:cubicBezTo>
                    <a:pt x="537020" y="1188720"/>
                    <a:pt x="695992" y="1174052"/>
                    <a:pt x="803434" y="1147096"/>
                  </a:cubicBezTo>
                  <a:cubicBezTo>
                    <a:pt x="869442" y="1132427"/>
                    <a:pt x="903637" y="1093280"/>
                    <a:pt x="915829" y="1034605"/>
                  </a:cubicBezTo>
                  <a:cubicBezTo>
                    <a:pt x="940213" y="931831"/>
                    <a:pt x="957358" y="767906"/>
                    <a:pt x="957358" y="594360"/>
                  </a:cubicBezTo>
                  <a:cubicBezTo>
                    <a:pt x="957358" y="420815"/>
                    <a:pt x="940403" y="256794"/>
                    <a:pt x="915829" y="154115"/>
                  </a:cubicBezTo>
                  <a:close/>
                </a:path>
              </a:pathLst>
            </a:custGeom>
            <a:solidFill>
              <a:srgbClr val="FF62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0" name="Forma Livre: Forma 69">
              <a:extLst>
                <a:ext uri="{FF2B5EF4-FFF2-40B4-BE49-F238E27FC236}">
                  <a16:creationId xmlns:a16="http://schemas.microsoft.com/office/drawing/2014/main" id="{6B1BEC13-B438-E8D3-0008-92194BB03C7C}"/>
                </a:ext>
              </a:extLst>
            </p:cNvPr>
            <p:cNvSpPr/>
            <p:nvPr/>
          </p:nvSpPr>
          <p:spPr>
            <a:xfrm>
              <a:off x="7512846" y="719592"/>
              <a:ext cx="14001" cy="7524"/>
            </a:xfrm>
            <a:custGeom>
              <a:avLst/>
              <a:gdLst>
                <a:gd name="connsiteX0" fmla="*/ 286 w 14001"/>
                <a:gd name="connsiteY0" fmla="*/ 7525 h 7524"/>
                <a:gd name="connsiteX1" fmla="*/ 0 w 14001"/>
                <a:gd name="connsiteY1" fmla="*/ 5810 h 7524"/>
                <a:gd name="connsiteX2" fmla="*/ 14002 w 14001"/>
                <a:gd name="connsiteY2" fmla="*/ 0 h 7524"/>
                <a:gd name="connsiteX3" fmla="*/ 286 w 14001"/>
                <a:gd name="connsiteY3" fmla="*/ 7525 h 7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01" h="7524">
                  <a:moveTo>
                    <a:pt x="286" y="7525"/>
                  </a:moveTo>
                  <a:lnTo>
                    <a:pt x="0" y="5810"/>
                  </a:lnTo>
                  <a:cubicBezTo>
                    <a:pt x="4667" y="3810"/>
                    <a:pt x="9335" y="1905"/>
                    <a:pt x="14002" y="0"/>
                  </a:cubicBezTo>
                  <a:cubicBezTo>
                    <a:pt x="9525" y="2191"/>
                    <a:pt x="4953" y="4667"/>
                    <a:pt x="286" y="7525"/>
                  </a:cubicBezTo>
                  <a:close/>
                </a:path>
              </a:pathLst>
            </a:custGeom>
            <a:solidFill>
              <a:srgbClr val="FF62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1" name="Forma Livre: Forma 70">
              <a:extLst>
                <a:ext uri="{FF2B5EF4-FFF2-40B4-BE49-F238E27FC236}">
                  <a16:creationId xmlns:a16="http://schemas.microsoft.com/office/drawing/2014/main" id="{AD499CB3-847F-B966-48EB-43A605E79B24}"/>
                </a:ext>
              </a:extLst>
            </p:cNvPr>
            <p:cNvSpPr/>
            <p:nvPr/>
          </p:nvSpPr>
          <p:spPr>
            <a:xfrm>
              <a:off x="7527325" y="710352"/>
              <a:ext cx="22193" cy="9048"/>
            </a:xfrm>
            <a:custGeom>
              <a:avLst/>
              <a:gdLst>
                <a:gd name="connsiteX0" fmla="*/ 22193 w 22193"/>
                <a:gd name="connsiteY0" fmla="*/ 0 h 9048"/>
                <a:gd name="connsiteX1" fmla="*/ 0 w 22193"/>
                <a:gd name="connsiteY1" fmla="*/ 9049 h 9048"/>
                <a:gd name="connsiteX2" fmla="*/ 22193 w 22193"/>
                <a:gd name="connsiteY2" fmla="*/ 0 h 9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193" h="9048">
                  <a:moveTo>
                    <a:pt x="22193" y="0"/>
                  </a:moveTo>
                  <a:cubicBezTo>
                    <a:pt x="14764" y="3048"/>
                    <a:pt x="7429" y="6001"/>
                    <a:pt x="0" y="9049"/>
                  </a:cubicBezTo>
                  <a:cubicBezTo>
                    <a:pt x="8001" y="5239"/>
                    <a:pt x="15526" y="2286"/>
                    <a:pt x="22193" y="0"/>
                  </a:cubicBezTo>
                  <a:close/>
                </a:path>
              </a:pathLst>
            </a:custGeom>
            <a:solidFill>
              <a:srgbClr val="FF62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2" name="Forma Livre: Forma 71">
              <a:extLst>
                <a:ext uri="{FF2B5EF4-FFF2-40B4-BE49-F238E27FC236}">
                  <a16:creationId xmlns:a16="http://schemas.microsoft.com/office/drawing/2014/main" id="{DDB0359E-9EDD-A6E8-6678-E3FE595D92EE}"/>
                </a:ext>
              </a:extLst>
            </p:cNvPr>
            <p:cNvSpPr/>
            <p:nvPr/>
          </p:nvSpPr>
          <p:spPr>
            <a:xfrm>
              <a:off x="7281294" y="716543"/>
              <a:ext cx="269652" cy="1136141"/>
            </a:xfrm>
            <a:custGeom>
              <a:avLst/>
              <a:gdLst>
                <a:gd name="connsiteX0" fmla="*/ 41529 w 269652"/>
                <a:gd name="connsiteY0" fmla="*/ 128207 h 1136141"/>
                <a:gd name="connsiteX1" fmla="*/ 0 w 269652"/>
                <a:gd name="connsiteY1" fmla="*/ 568166 h 1136141"/>
                <a:gd name="connsiteX2" fmla="*/ 41529 w 269652"/>
                <a:gd name="connsiteY2" fmla="*/ 1008126 h 1136141"/>
                <a:gd name="connsiteX3" fmla="*/ 153829 w 269652"/>
                <a:gd name="connsiteY3" fmla="*/ 1120521 h 1136141"/>
                <a:gd name="connsiteX4" fmla="*/ 230219 w 269652"/>
                <a:gd name="connsiteY4" fmla="*/ 1136142 h 1136141"/>
                <a:gd name="connsiteX5" fmla="*/ 269653 w 269652"/>
                <a:gd name="connsiteY5" fmla="*/ 568071 h 1136141"/>
                <a:gd name="connsiteX6" fmla="*/ 230219 w 269652"/>
                <a:gd name="connsiteY6" fmla="*/ 0 h 1136141"/>
                <a:gd name="connsiteX7" fmla="*/ 153829 w 269652"/>
                <a:gd name="connsiteY7" fmla="*/ 15716 h 1136141"/>
                <a:gd name="connsiteX8" fmla="*/ 41529 w 269652"/>
                <a:gd name="connsiteY8" fmla="*/ 128111 h 1136141"/>
                <a:gd name="connsiteX9" fmla="*/ 41529 w 269652"/>
                <a:gd name="connsiteY9" fmla="*/ 128111 h 1136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9652" h="1136141">
                  <a:moveTo>
                    <a:pt x="41529" y="128207"/>
                  </a:moveTo>
                  <a:cubicBezTo>
                    <a:pt x="17050" y="230886"/>
                    <a:pt x="0" y="394716"/>
                    <a:pt x="0" y="568166"/>
                  </a:cubicBezTo>
                  <a:cubicBezTo>
                    <a:pt x="0" y="741617"/>
                    <a:pt x="17145" y="905447"/>
                    <a:pt x="41529" y="1008126"/>
                  </a:cubicBezTo>
                  <a:cubicBezTo>
                    <a:pt x="53816" y="1066800"/>
                    <a:pt x="87916" y="1105948"/>
                    <a:pt x="153829" y="1120521"/>
                  </a:cubicBezTo>
                  <a:cubicBezTo>
                    <a:pt x="176975" y="1126331"/>
                    <a:pt x="202597" y="1131475"/>
                    <a:pt x="230219" y="1136142"/>
                  </a:cubicBezTo>
                  <a:cubicBezTo>
                    <a:pt x="254413" y="978408"/>
                    <a:pt x="269653" y="777526"/>
                    <a:pt x="269653" y="568071"/>
                  </a:cubicBezTo>
                  <a:cubicBezTo>
                    <a:pt x="269653" y="358616"/>
                    <a:pt x="254317" y="157734"/>
                    <a:pt x="230219" y="0"/>
                  </a:cubicBezTo>
                  <a:cubicBezTo>
                    <a:pt x="202597" y="4667"/>
                    <a:pt x="176975" y="9811"/>
                    <a:pt x="153829" y="15716"/>
                  </a:cubicBezTo>
                  <a:cubicBezTo>
                    <a:pt x="87821" y="30385"/>
                    <a:pt x="53626" y="69437"/>
                    <a:pt x="41529" y="128111"/>
                  </a:cubicBezTo>
                  <a:lnTo>
                    <a:pt x="41529" y="128111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</p:grpSp>
      <p:grpSp>
        <p:nvGrpSpPr>
          <p:cNvPr id="73" name="Agrupar 72">
            <a:extLst>
              <a:ext uri="{FF2B5EF4-FFF2-40B4-BE49-F238E27FC236}">
                <a16:creationId xmlns:a16="http://schemas.microsoft.com/office/drawing/2014/main" id="{367F4696-F4CE-23A7-B8F5-B7D4220341EF}"/>
              </a:ext>
            </a:extLst>
          </p:cNvPr>
          <p:cNvGrpSpPr/>
          <p:nvPr userDrawn="1"/>
        </p:nvGrpSpPr>
        <p:grpSpPr>
          <a:xfrm flipH="1">
            <a:off x="9706662" y="2300515"/>
            <a:ext cx="2485338" cy="2256971"/>
            <a:chOff x="6341653" y="318780"/>
            <a:chExt cx="2127122" cy="1931670"/>
          </a:xfrm>
        </p:grpSpPr>
        <p:sp>
          <p:nvSpPr>
            <p:cNvPr id="74" name="Forma Livre: Forma 73">
              <a:extLst>
                <a:ext uri="{FF2B5EF4-FFF2-40B4-BE49-F238E27FC236}">
                  <a16:creationId xmlns:a16="http://schemas.microsoft.com/office/drawing/2014/main" id="{90F801E8-32D0-105D-D9C6-1C14C2E4CC21}"/>
                </a:ext>
              </a:extLst>
            </p:cNvPr>
            <p:cNvSpPr/>
            <p:nvPr/>
          </p:nvSpPr>
          <p:spPr>
            <a:xfrm>
              <a:off x="6341653" y="318780"/>
              <a:ext cx="1172241" cy="1931670"/>
            </a:xfrm>
            <a:custGeom>
              <a:avLst/>
              <a:gdLst>
                <a:gd name="connsiteX0" fmla="*/ 1172242 w 1172241"/>
                <a:gd name="connsiteY0" fmla="*/ 1519809 h 1931670"/>
                <a:gd name="connsiteX1" fmla="*/ 1169861 w 1172241"/>
                <a:gd name="connsiteY1" fmla="*/ 1533906 h 1931670"/>
                <a:gd name="connsiteX2" fmla="*/ 1169194 w 1172241"/>
                <a:gd name="connsiteY2" fmla="*/ 1537621 h 1931670"/>
                <a:gd name="connsiteX3" fmla="*/ 1141762 w 1172241"/>
                <a:gd name="connsiteY3" fmla="*/ 1681258 h 1931670"/>
                <a:gd name="connsiteX4" fmla="*/ 958977 w 1172241"/>
                <a:gd name="connsiteY4" fmla="*/ 1864043 h 1931670"/>
                <a:gd name="connsiteX5" fmla="*/ 243650 w 1172241"/>
                <a:gd name="connsiteY5" fmla="*/ 1931670 h 1931670"/>
                <a:gd name="connsiteX6" fmla="*/ 37338 w 1172241"/>
                <a:gd name="connsiteY6" fmla="*/ 1927289 h 1931670"/>
                <a:gd name="connsiteX7" fmla="*/ 0 w 1172241"/>
                <a:gd name="connsiteY7" fmla="*/ 1925193 h 1931670"/>
                <a:gd name="connsiteX8" fmla="*/ 0 w 1172241"/>
                <a:gd name="connsiteY8" fmla="*/ 6477 h 1931670"/>
                <a:gd name="connsiteX9" fmla="*/ 37433 w 1172241"/>
                <a:gd name="connsiteY9" fmla="*/ 4382 h 1931670"/>
                <a:gd name="connsiteX10" fmla="*/ 243650 w 1172241"/>
                <a:gd name="connsiteY10" fmla="*/ 0 h 1931670"/>
                <a:gd name="connsiteX11" fmla="*/ 958977 w 1172241"/>
                <a:gd name="connsiteY11" fmla="*/ 67628 h 1931670"/>
                <a:gd name="connsiteX12" fmla="*/ 1141762 w 1172241"/>
                <a:gd name="connsiteY12" fmla="*/ 250412 h 1931670"/>
                <a:gd name="connsiteX13" fmla="*/ 1169765 w 1172241"/>
                <a:gd name="connsiteY13" fmla="*/ 397383 h 1931670"/>
                <a:gd name="connsiteX14" fmla="*/ 1169765 w 1172241"/>
                <a:gd name="connsiteY14" fmla="*/ 397764 h 1931670"/>
                <a:gd name="connsiteX15" fmla="*/ 1172147 w 1172241"/>
                <a:gd name="connsiteY15" fmla="*/ 411861 h 1931670"/>
                <a:gd name="connsiteX16" fmla="*/ 1096994 w 1172241"/>
                <a:gd name="connsiteY16" fmla="*/ 427292 h 1931670"/>
                <a:gd name="connsiteX17" fmla="*/ 995458 w 1172241"/>
                <a:gd name="connsiteY17" fmla="*/ 527399 h 1931670"/>
                <a:gd name="connsiteX18" fmla="*/ 995077 w 1172241"/>
                <a:gd name="connsiteY18" fmla="*/ 529304 h 1931670"/>
                <a:gd name="connsiteX19" fmla="*/ 953834 w 1172241"/>
                <a:gd name="connsiteY19" fmla="*/ 965930 h 1931670"/>
                <a:gd name="connsiteX20" fmla="*/ 995077 w 1172241"/>
                <a:gd name="connsiteY20" fmla="*/ 1402556 h 1931670"/>
                <a:gd name="connsiteX21" fmla="*/ 1096613 w 1172241"/>
                <a:gd name="connsiteY21" fmla="*/ 1504379 h 1931670"/>
                <a:gd name="connsiteX22" fmla="*/ 1172242 w 1172241"/>
                <a:gd name="connsiteY22" fmla="*/ 1519809 h 1931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72241" h="1931670">
                  <a:moveTo>
                    <a:pt x="1172242" y="1519809"/>
                  </a:moveTo>
                  <a:lnTo>
                    <a:pt x="1169861" y="1533906"/>
                  </a:lnTo>
                  <a:lnTo>
                    <a:pt x="1169194" y="1537621"/>
                  </a:lnTo>
                  <a:cubicBezTo>
                    <a:pt x="1161002" y="1590961"/>
                    <a:pt x="1151763" y="1639253"/>
                    <a:pt x="1141762" y="1681258"/>
                  </a:cubicBezTo>
                  <a:cubicBezTo>
                    <a:pt x="1121855" y="1776698"/>
                    <a:pt x="1066229" y="1840135"/>
                    <a:pt x="958977" y="1864043"/>
                  </a:cubicBezTo>
                  <a:cubicBezTo>
                    <a:pt x="784098" y="1907762"/>
                    <a:pt x="525780" y="1931670"/>
                    <a:pt x="243650" y="1931670"/>
                  </a:cubicBezTo>
                  <a:cubicBezTo>
                    <a:pt x="173069" y="1931670"/>
                    <a:pt x="104013" y="1930146"/>
                    <a:pt x="37338" y="1927289"/>
                  </a:cubicBezTo>
                  <a:lnTo>
                    <a:pt x="0" y="1925193"/>
                  </a:lnTo>
                  <a:lnTo>
                    <a:pt x="0" y="6477"/>
                  </a:lnTo>
                  <a:lnTo>
                    <a:pt x="37433" y="4382"/>
                  </a:lnTo>
                  <a:cubicBezTo>
                    <a:pt x="104013" y="1524"/>
                    <a:pt x="173069" y="0"/>
                    <a:pt x="243650" y="0"/>
                  </a:cubicBezTo>
                  <a:cubicBezTo>
                    <a:pt x="525685" y="0"/>
                    <a:pt x="784098" y="23908"/>
                    <a:pt x="958977" y="67628"/>
                  </a:cubicBezTo>
                  <a:cubicBezTo>
                    <a:pt x="1066229" y="91440"/>
                    <a:pt x="1121855" y="155067"/>
                    <a:pt x="1141762" y="250412"/>
                  </a:cubicBezTo>
                  <a:cubicBezTo>
                    <a:pt x="1151954" y="293275"/>
                    <a:pt x="1161383" y="342710"/>
                    <a:pt x="1169765" y="397383"/>
                  </a:cubicBezTo>
                  <a:lnTo>
                    <a:pt x="1169765" y="397764"/>
                  </a:lnTo>
                  <a:cubicBezTo>
                    <a:pt x="1169765" y="397764"/>
                    <a:pt x="1172147" y="411861"/>
                    <a:pt x="1172147" y="411861"/>
                  </a:cubicBezTo>
                  <a:cubicBezTo>
                    <a:pt x="1144619" y="416433"/>
                    <a:pt x="1119283" y="421672"/>
                    <a:pt x="1096994" y="427292"/>
                  </a:cubicBezTo>
                  <a:cubicBezTo>
                    <a:pt x="1039559" y="440055"/>
                    <a:pt x="1007459" y="471869"/>
                    <a:pt x="995458" y="527399"/>
                  </a:cubicBezTo>
                  <a:lnTo>
                    <a:pt x="995077" y="529304"/>
                  </a:lnTo>
                  <a:cubicBezTo>
                    <a:pt x="969645" y="635984"/>
                    <a:pt x="953834" y="803338"/>
                    <a:pt x="953834" y="965930"/>
                  </a:cubicBezTo>
                  <a:cubicBezTo>
                    <a:pt x="953834" y="1128522"/>
                    <a:pt x="969645" y="1295876"/>
                    <a:pt x="995077" y="1402556"/>
                  </a:cubicBezTo>
                  <a:cubicBezTo>
                    <a:pt x="1006888" y="1459325"/>
                    <a:pt x="1039082" y="1491520"/>
                    <a:pt x="1096613" y="1504379"/>
                  </a:cubicBezTo>
                  <a:cubicBezTo>
                    <a:pt x="1118807" y="1509903"/>
                    <a:pt x="1143476" y="1514951"/>
                    <a:pt x="1172242" y="1519809"/>
                  </a:cubicBezTo>
                  <a:close/>
                </a:path>
              </a:pathLst>
            </a:custGeom>
            <a:solidFill>
              <a:schemeClr val="accent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5" name="Forma Livre: Forma 74">
              <a:extLst>
                <a:ext uri="{FF2B5EF4-FFF2-40B4-BE49-F238E27FC236}">
                  <a16:creationId xmlns:a16="http://schemas.microsoft.com/office/drawing/2014/main" id="{6932580C-D2A3-55E6-3A19-38DFC250E465}"/>
                </a:ext>
              </a:extLst>
            </p:cNvPr>
            <p:cNvSpPr/>
            <p:nvPr/>
          </p:nvSpPr>
          <p:spPr>
            <a:xfrm>
              <a:off x="7511418" y="690255"/>
              <a:ext cx="957357" cy="1188720"/>
            </a:xfrm>
            <a:custGeom>
              <a:avLst/>
              <a:gdLst>
                <a:gd name="connsiteX0" fmla="*/ 915829 w 957357"/>
                <a:gd name="connsiteY0" fmla="*/ 154115 h 1188720"/>
                <a:gd name="connsiteX1" fmla="*/ 803434 w 957357"/>
                <a:gd name="connsiteY1" fmla="*/ 41624 h 1188720"/>
                <a:gd name="connsiteX2" fmla="*/ 363569 w 957357"/>
                <a:gd name="connsiteY2" fmla="*/ 0 h 1188720"/>
                <a:gd name="connsiteX3" fmla="*/ 0 w 957357"/>
                <a:gd name="connsiteY3" fmla="*/ 25908 h 1188720"/>
                <a:gd name="connsiteX4" fmla="*/ 2572 w 957357"/>
                <a:gd name="connsiteY4" fmla="*/ 42577 h 1188720"/>
                <a:gd name="connsiteX5" fmla="*/ 363569 w 957357"/>
                <a:gd name="connsiteY5" fmla="*/ 16859 h 1188720"/>
                <a:gd name="connsiteX6" fmla="*/ 799433 w 957357"/>
                <a:gd name="connsiteY6" fmla="*/ 57912 h 1188720"/>
                <a:gd name="connsiteX7" fmla="*/ 799909 w 957357"/>
                <a:gd name="connsiteY7" fmla="*/ 57912 h 1188720"/>
                <a:gd name="connsiteX8" fmla="*/ 899541 w 957357"/>
                <a:gd name="connsiteY8" fmla="*/ 157544 h 1188720"/>
                <a:gd name="connsiteX9" fmla="*/ 899541 w 957357"/>
                <a:gd name="connsiteY9" fmla="*/ 158020 h 1188720"/>
                <a:gd name="connsiteX10" fmla="*/ 940689 w 957357"/>
                <a:gd name="connsiteY10" fmla="*/ 594455 h 1188720"/>
                <a:gd name="connsiteX11" fmla="*/ 899636 w 957357"/>
                <a:gd name="connsiteY11" fmla="*/ 1030796 h 1188720"/>
                <a:gd name="connsiteX12" fmla="*/ 899636 w 957357"/>
                <a:gd name="connsiteY12" fmla="*/ 1031272 h 1188720"/>
                <a:gd name="connsiteX13" fmla="*/ 799909 w 957357"/>
                <a:gd name="connsiteY13" fmla="*/ 1130903 h 1188720"/>
                <a:gd name="connsiteX14" fmla="*/ 799433 w 957357"/>
                <a:gd name="connsiteY14" fmla="*/ 1130903 h 1188720"/>
                <a:gd name="connsiteX15" fmla="*/ 363569 w 957357"/>
                <a:gd name="connsiteY15" fmla="*/ 1172051 h 1188720"/>
                <a:gd name="connsiteX16" fmla="*/ 2477 w 957357"/>
                <a:gd name="connsiteY16" fmla="*/ 1146334 h 1188720"/>
                <a:gd name="connsiteX17" fmla="*/ 0 w 957357"/>
                <a:gd name="connsiteY17" fmla="*/ 1162812 h 1188720"/>
                <a:gd name="connsiteX18" fmla="*/ 363569 w 957357"/>
                <a:gd name="connsiteY18" fmla="*/ 1188720 h 1188720"/>
                <a:gd name="connsiteX19" fmla="*/ 803434 w 957357"/>
                <a:gd name="connsiteY19" fmla="*/ 1147096 h 1188720"/>
                <a:gd name="connsiteX20" fmla="*/ 915829 w 957357"/>
                <a:gd name="connsiteY20" fmla="*/ 1034605 h 1188720"/>
                <a:gd name="connsiteX21" fmla="*/ 957358 w 957357"/>
                <a:gd name="connsiteY21" fmla="*/ 594360 h 1188720"/>
                <a:gd name="connsiteX22" fmla="*/ 915829 w 957357"/>
                <a:gd name="connsiteY22" fmla="*/ 154115 h 1188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57357" h="1188720">
                  <a:moveTo>
                    <a:pt x="915829" y="154115"/>
                  </a:moveTo>
                  <a:cubicBezTo>
                    <a:pt x="903542" y="95441"/>
                    <a:pt x="869347" y="56198"/>
                    <a:pt x="803434" y="41624"/>
                  </a:cubicBezTo>
                  <a:cubicBezTo>
                    <a:pt x="695992" y="14669"/>
                    <a:pt x="537020" y="0"/>
                    <a:pt x="363569" y="0"/>
                  </a:cubicBezTo>
                  <a:cubicBezTo>
                    <a:pt x="227457" y="0"/>
                    <a:pt x="100298" y="9049"/>
                    <a:pt x="0" y="25908"/>
                  </a:cubicBezTo>
                  <a:cubicBezTo>
                    <a:pt x="857" y="31432"/>
                    <a:pt x="1715" y="36957"/>
                    <a:pt x="2572" y="42577"/>
                  </a:cubicBezTo>
                  <a:cubicBezTo>
                    <a:pt x="101346" y="26003"/>
                    <a:pt x="228124" y="16859"/>
                    <a:pt x="363569" y="16859"/>
                  </a:cubicBezTo>
                  <a:cubicBezTo>
                    <a:pt x="536353" y="16859"/>
                    <a:pt x="695134" y="31718"/>
                    <a:pt x="799433" y="57912"/>
                  </a:cubicBezTo>
                  <a:lnTo>
                    <a:pt x="799909" y="57912"/>
                  </a:lnTo>
                  <a:cubicBezTo>
                    <a:pt x="856393" y="70580"/>
                    <a:pt x="887921" y="102108"/>
                    <a:pt x="899541" y="157544"/>
                  </a:cubicBezTo>
                  <a:lnTo>
                    <a:pt x="899541" y="158020"/>
                  </a:lnTo>
                  <a:cubicBezTo>
                    <a:pt x="924973" y="264509"/>
                    <a:pt x="940689" y="431768"/>
                    <a:pt x="940689" y="594455"/>
                  </a:cubicBezTo>
                  <a:cubicBezTo>
                    <a:pt x="940689" y="757142"/>
                    <a:pt x="924973" y="924306"/>
                    <a:pt x="899636" y="1030796"/>
                  </a:cubicBezTo>
                  <a:lnTo>
                    <a:pt x="899636" y="1031272"/>
                  </a:lnTo>
                  <a:cubicBezTo>
                    <a:pt x="888016" y="1086707"/>
                    <a:pt x="856393" y="1118330"/>
                    <a:pt x="799909" y="1130903"/>
                  </a:cubicBezTo>
                  <a:lnTo>
                    <a:pt x="799433" y="1130903"/>
                  </a:lnTo>
                  <a:cubicBezTo>
                    <a:pt x="695134" y="1157097"/>
                    <a:pt x="536353" y="1172051"/>
                    <a:pt x="363569" y="1172051"/>
                  </a:cubicBezTo>
                  <a:cubicBezTo>
                    <a:pt x="228124" y="1172051"/>
                    <a:pt x="101251" y="1162812"/>
                    <a:pt x="2477" y="1146334"/>
                  </a:cubicBezTo>
                  <a:cubicBezTo>
                    <a:pt x="1715" y="1151858"/>
                    <a:pt x="857" y="1157383"/>
                    <a:pt x="0" y="1162812"/>
                  </a:cubicBezTo>
                  <a:cubicBezTo>
                    <a:pt x="100394" y="1179671"/>
                    <a:pt x="227552" y="1188720"/>
                    <a:pt x="363569" y="1188720"/>
                  </a:cubicBezTo>
                  <a:cubicBezTo>
                    <a:pt x="537020" y="1188720"/>
                    <a:pt x="695992" y="1174052"/>
                    <a:pt x="803434" y="1147096"/>
                  </a:cubicBezTo>
                  <a:cubicBezTo>
                    <a:pt x="869442" y="1132427"/>
                    <a:pt x="903637" y="1093280"/>
                    <a:pt x="915829" y="1034605"/>
                  </a:cubicBezTo>
                  <a:cubicBezTo>
                    <a:pt x="940213" y="931831"/>
                    <a:pt x="957358" y="767906"/>
                    <a:pt x="957358" y="594360"/>
                  </a:cubicBezTo>
                  <a:cubicBezTo>
                    <a:pt x="957358" y="420815"/>
                    <a:pt x="940403" y="256794"/>
                    <a:pt x="915829" y="154115"/>
                  </a:cubicBezTo>
                  <a:close/>
                </a:path>
              </a:pathLst>
            </a:custGeom>
            <a:solidFill>
              <a:srgbClr val="FF62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6" name="Forma Livre: Forma 75">
              <a:extLst>
                <a:ext uri="{FF2B5EF4-FFF2-40B4-BE49-F238E27FC236}">
                  <a16:creationId xmlns:a16="http://schemas.microsoft.com/office/drawing/2014/main" id="{A169A0B0-77C3-ACF4-0ADB-BE613736EC9A}"/>
                </a:ext>
              </a:extLst>
            </p:cNvPr>
            <p:cNvSpPr/>
            <p:nvPr/>
          </p:nvSpPr>
          <p:spPr>
            <a:xfrm>
              <a:off x="7512846" y="719592"/>
              <a:ext cx="14001" cy="7524"/>
            </a:xfrm>
            <a:custGeom>
              <a:avLst/>
              <a:gdLst>
                <a:gd name="connsiteX0" fmla="*/ 286 w 14001"/>
                <a:gd name="connsiteY0" fmla="*/ 7525 h 7524"/>
                <a:gd name="connsiteX1" fmla="*/ 0 w 14001"/>
                <a:gd name="connsiteY1" fmla="*/ 5810 h 7524"/>
                <a:gd name="connsiteX2" fmla="*/ 14002 w 14001"/>
                <a:gd name="connsiteY2" fmla="*/ 0 h 7524"/>
                <a:gd name="connsiteX3" fmla="*/ 286 w 14001"/>
                <a:gd name="connsiteY3" fmla="*/ 7525 h 7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01" h="7524">
                  <a:moveTo>
                    <a:pt x="286" y="7525"/>
                  </a:moveTo>
                  <a:lnTo>
                    <a:pt x="0" y="5810"/>
                  </a:lnTo>
                  <a:cubicBezTo>
                    <a:pt x="4667" y="3810"/>
                    <a:pt x="9335" y="1905"/>
                    <a:pt x="14002" y="0"/>
                  </a:cubicBezTo>
                  <a:cubicBezTo>
                    <a:pt x="9525" y="2191"/>
                    <a:pt x="4953" y="4667"/>
                    <a:pt x="286" y="7525"/>
                  </a:cubicBezTo>
                  <a:close/>
                </a:path>
              </a:pathLst>
            </a:custGeom>
            <a:solidFill>
              <a:srgbClr val="FF62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7" name="Forma Livre: Forma 76">
              <a:extLst>
                <a:ext uri="{FF2B5EF4-FFF2-40B4-BE49-F238E27FC236}">
                  <a16:creationId xmlns:a16="http://schemas.microsoft.com/office/drawing/2014/main" id="{B0C992B8-22DB-A81A-B97E-2EE58C564FFC}"/>
                </a:ext>
              </a:extLst>
            </p:cNvPr>
            <p:cNvSpPr/>
            <p:nvPr/>
          </p:nvSpPr>
          <p:spPr>
            <a:xfrm>
              <a:off x="7527325" y="710352"/>
              <a:ext cx="22193" cy="9048"/>
            </a:xfrm>
            <a:custGeom>
              <a:avLst/>
              <a:gdLst>
                <a:gd name="connsiteX0" fmla="*/ 22193 w 22193"/>
                <a:gd name="connsiteY0" fmla="*/ 0 h 9048"/>
                <a:gd name="connsiteX1" fmla="*/ 0 w 22193"/>
                <a:gd name="connsiteY1" fmla="*/ 9049 h 9048"/>
                <a:gd name="connsiteX2" fmla="*/ 22193 w 22193"/>
                <a:gd name="connsiteY2" fmla="*/ 0 h 9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193" h="9048">
                  <a:moveTo>
                    <a:pt x="22193" y="0"/>
                  </a:moveTo>
                  <a:cubicBezTo>
                    <a:pt x="14764" y="3048"/>
                    <a:pt x="7429" y="6001"/>
                    <a:pt x="0" y="9049"/>
                  </a:cubicBezTo>
                  <a:cubicBezTo>
                    <a:pt x="8001" y="5239"/>
                    <a:pt x="15526" y="2286"/>
                    <a:pt x="22193" y="0"/>
                  </a:cubicBezTo>
                  <a:close/>
                </a:path>
              </a:pathLst>
            </a:custGeom>
            <a:solidFill>
              <a:srgbClr val="FF62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8" name="Forma Livre: Forma 77">
              <a:extLst>
                <a:ext uri="{FF2B5EF4-FFF2-40B4-BE49-F238E27FC236}">
                  <a16:creationId xmlns:a16="http://schemas.microsoft.com/office/drawing/2014/main" id="{4226C8B7-7628-EFA2-F98B-0C3AC29944F6}"/>
                </a:ext>
              </a:extLst>
            </p:cNvPr>
            <p:cNvSpPr/>
            <p:nvPr/>
          </p:nvSpPr>
          <p:spPr>
            <a:xfrm>
              <a:off x="7281294" y="716543"/>
              <a:ext cx="269652" cy="1136141"/>
            </a:xfrm>
            <a:custGeom>
              <a:avLst/>
              <a:gdLst>
                <a:gd name="connsiteX0" fmla="*/ 41529 w 269652"/>
                <a:gd name="connsiteY0" fmla="*/ 128207 h 1136141"/>
                <a:gd name="connsiteX1" fmla="*/ 0 w 269652"/>
                <a:gd name="connsiteY1" fmla="*/ 568166 h 1136141"/>
                <a:gd name="connsiteX2" fmla="*/ 41529 w 269652"/>
                <a:gd name="connsiteY2" fmla="*/ 1008126 h 1136141"/>
                <a:gd name="connsiteX3" fmla="*/ 153829 w 269652"/>
                <a:gd name="connsiteY3" fmla="*/ 1120521 h 1136141"/>
                <a:gd name="connsiteX4" fmla="*/ 230219 w 269652"/>
                <a:gd name="connsiteY4" fmla="*/ 1136142 h 1136141"/>
                <a:gd name="connsiteX5" fmla="*/ 269653 w 269652"/>
                <a:gd name="connsiteY5" fmla="*/ 568071 h 1136141"/>
                <a:gd name="connsiteX6" fmla="*/ 230219 w 269652"/>
                <a:gd name="connsiteY6" fmla="*/ 0 h 1136141"/>
                <a:gd name="connsiteX7" fmla="*/ 153829 w 269652"/>
                <a:gd name="connsiteY7" fmla="*/ 15716 h 1136141"/>
                <a:gd name="connsiteX8" fmla="*/ 41529 w 269652"/>
                <a:gd name="connsiteY8" fmla="*/ 128111 h 1136141"/>
                <a:gd name="connsiteX9" fmla="*/ 41529 w 269652"/>
                <a:gd name="connsiteY9" fmla="*/ 128111 h 1136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9652" h="1136141">
                  <a:moveTo>
                    <a:pt x="41529" y="128207"/>
                  </a:moveTo>
                  <a:cubicBezTo>
                    <a:pt x="17050" y="230886"/>
                    <a:pt x="0" y="394716"/>
                    <a:pt x="0" y="568166"/>
                  </a:cubicBezTo>
                  <a:cubicBezTo>
                    <a:pt x="0" y="741617"/>
                    <a:pt x="17145" y="905447"/>
                    <a:pt x="41529" y="1008126"/>
                  </a:cubicBezTo>
                  <a:cubicBezTo>
                    <a:pt x="53816" y="1066800"/>
                    <a:pt x="87916" y="1105948"/>
                    <a:pt x="153829" y="1120521"/>
                  </a:cubicBezTo>
                  <a:cubicBezTo>
                    <a:pt x="176975" y="1126331"/>
                    <a:pt x="202597" y="1131475"/>
                    <a:pt x="230219" y="1136142"/>
                  </a:cubicBezTo>
                  <a:cubicBezTo>
                    <a:pt x="254413" y="978408"/>
                    <a:pt x="269653" y="777526"/>
                    <a:pt x="269653" y="568071"/>
                  </a:cubicBezTo>
                  <a:cubicBezTo>
                    <a:pt x="269653" y="358616"/>
                    <a:pt x="254317" y="157734"/>
                    <a:pt x="230219" y="0"/>
                  </a:cubicBezTo>
                  <a:cubicBezTo>
                    <a:pt x="202597" y="4667"/>
                    <a:pt x="176975" y="9811"/>
                    <a:pt x="153829" y="15716"/>
                  </a:cubicBezTo>
                  <a:cubicBezTo>
                    <a:pt x="87821" y="30385"/>
                    <a:pt x="53626" y="69437"/>
                    <a:pt x="41529" y="128111"/>
                  </a:cubicBezTo>
                  <a:lnTo>
                    <a:pt x="41529" y="128111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</p:grpSp>
      <p:sp>
        <p:nvSpPr>
          <p:cNvPr id="81" name="Espaço Reservado para Texto 7">
            <a:extLst>
              <a:ext uri="{FF2B5EF4-FFF2-40B4-BE49-F238E27FC236}">
                <a16:creationId xmlns:a16="http://schemas.microsoft.com/office/drawing/2014/main" id="{C0A4D45D-CE55-8426-F9EB-A9632165F65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94349" y="2793098"/>
            <a:ext cx="4003302" cy="825270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buNone/>
              <a:defRPr lang="pt-BR" sz="8800" kern="1200" spc="0" dirty="0">
                <a:solidFill>
                  <a:schemeClr val="bg1"/>
                </a:solidFill>
                <a:latin typeface="Itau Display Pro XBold" panose="020B0803020204020204" pitchFamily="34" charset="0"/>
                <a:ea typeface="+mn-ea"/>
                <a:cs typeface="Itau Display Pro XBold" panose="020B0803020204020204" pitchFamily="34" charset="0"/>
              </a:defRPr>
            </a:lvl1pPr>
          </a:lstStyle>
          <a:p>
            <a:pPr lvl="0"/>
            <a:r>
              <a:rPr lang="pt-BR"/>
              <a:t>Anexos</a:t>
            </a:r>
          </a:p>
        </p:txBody>
      </p:sp>
      <p:sp>
        <p:nvSpPr>
          <p:cNvPr id="82" name="Espaço Reservado para Texto 7">
            <a:extLst>
              <a:ext uri="{FF2B5EF4-FFF2-40B4-BE49-F238E27FC236}">
                <a16:creationId xmlns:a16="http://schemas.microsoft.com/office/drawing/2014/main" id="{1A47C723-8A57-7158-B8C3-3990586E72C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137640" y="3786534"/>
            <a:ext cx="3916720" cy="387798"/>
          </a:xfrm>
          <a:prstGeom prst="rect">
            <a:avLst/>
          </a:prstGeom>
        </p:spPr>
        <p:txBody>
          <a:bodyPr anchor="ctr"/>
          <a:lstStyle>
            <a:lvl1pPr>
              <a:defRPr lang="pt-BR" sz="2400" spc="0" dirty="0">
                <a:solidFill>
                  <a:schemeClr val="bg1"/>
                </a:solidFill>
                <a:latin typeface="+mn-lt"/>
                <a:cs typeface="Itau Display Pro XBold" panose="020B0803020204020204" pitchFamily="34" charset="0"/>
              </a:defRPr>
            </a:lvl1pPr>
          </a:lstStyle>
          <a:p>
            <a:pPr marL="0" lvl="0" indent="0" algn="ctr">
              <a:lnSpc>
                <a:spcPct val="80000"/>
              </a:lnSpc>
              <a:buNone/>
            </a:pPr>
            <a:r>
              <a:rPr lang="pt-BR"/>
              <a:t>Cap. X |  Título do Capítulo</a:t>
            </a:r>
          </a:p>
        </p:txBody>
      </p:sp>
    </p:spTree>
    <p:extLst>
      <p:ext uri="{BB962C8B-B14F-4D97-AF65-F5344CB8AC3E}">
        <p14:creationId xmlns:p14="http://schemas.microsoft.com/office/powerpoint/2010/main" val="3120763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exo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etângulo 65">
            <a:extLst>
              <a:ext uri="{FF2B5EF4-FFF2-40B4-BE49-F238E27FC236}">
                <a16:creationId xmlns:a16="http://schemas.microsoft.com/office/drawing/2014/main" id="{3519FDF7-C60E-872B-2A36-66BD048B902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1" name="Espaço Reservado para Texto 7">
            <a:extLst>
              <a:ext uri="{FF2B5EF4-FFF2-40B4-BE49-F238E27FC236}">
                <a16:creationId xmlns:a16="http://schemas.microsoft.com/office/drawing/2014/main" id="{C0A4D45D-CE55-8426-F9EB-A9632165F65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94349" y="2793098"/>
            <a:ext cx="4003302" cy="825270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buNone/>
              <a:defRPr lang="pt-BR" sz="8800" kern="1200" spc="0" dirty="0">
                <a:solidFill>
                  <a:schemeClr val="tx2"/>
                </a:solidFill>
                <a:latin typeface="Itau Display Pro XBold" panose="020B0803020204020204" pitchFamily="34" charset="0"/>
                <a:ea typeface="+mn-ea"/>
                <a:cs typeface="Itau Display Pro XBold" panose="020B0803020204020204" pitchFamily="34" charset="0"/>
              </a:defRPr>
            </a:lvl1pPr>
          </a:lstStyle>
          <a:p>
            <a:pPr lvl="0"/>
            <a:r>
              <a:rPr lang="pt-BR"/>
              <a:t>Anexos</a:t>
            </a:r>
          </a:p>
        </p:txBody>
      </p:sp>
      <p:sp>
        <p:nvSpPr>
          <p:cNvPr id="82" name="Espaço Reservado para Texto 7">
            <a:extLst>
              <a:ext uri="{FF2B5EF4-FFF2-40B4-BE49-F238E27FC236}">
                <a16:creationId xmlns:a16="http://schemas.microsoft.com/office/drawing/2014/main" id="{1A47C723-8A57-7158-B8C3-3990586E72C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137640" y="3786534"/>
            <a:ext cx="3916720" cy="387798"/>
          </a:xfrm>
          <a:prstGeom prst="rect">
            <a:avLst/>
          </a:prstGeom>
        </p:spPr>
        <p:txBody>
          <a:bodyPr anchor="ctr"/>
          <a:lstStyle>
            <a:lvl1pPr>
              <a:defRPr lang="pt-BR" sz="2400" spc="0" dirty="0">
                <a:solidFill>
                  <a:schemeClr val="tx2"/>
                </a:solidFill>
                <a:latin typeface="+mn-lt"/>
                <a:cs typeface="Itau Display Pro XBold" panose="020B0803020204020204" pitchFamily="34" charset="0"/>
              </a:defRPr>
            </a:lvl1pPr>
          </a:lstStyle>
          <a:p>
            <a:pPr marL="0" lvl="0" indent="0" algn="ctr">
              <a:lnSpc>
                <a:spcPct val="80000"/>
              </a:lnSpc>
              <a:buNone/>
            </a:pPr>
            <a:r>
              <a:rPr lang="pt-BR"/>
              <a:t>Cap. X |  Título do Capítulo</a:t>
            </a:r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9589C0C4-BFA4-2AE6-8CDF-F01BF8E11488}"/>
              </a:ext>
            </a:extLst>
          </p:cNvPr>
          <p:cNvGrpSpPr/>
          <p:nvPr userDrawn="1"/>
        </p:nvGrpSpPr>
        <p:grpSpPr>
          <a:xfrm>
            <a:off x="0" y="2300515"/>
            <a:ext cx="2485338" cy="2256971"/>
            <a:chOff x="6341653" y="318780"/>
            <a:chExt cx="2127122" cy="1931670"/>
          </a:xfrm>
        </p:grpSpPr>
        <p:sp>
          <p:nvSpPr>
            <p:cNvPr id="3" name="Forma Livre: Forma 2">
              <a:extLst>
                <a:ext uri="{FF2B5EF4-FFF2-40B4-BE49-F238E27FC236}">
                  <a16:creationId xmlns:a16="http://schemas.microsoft.com/office/drawing/2014/main" id="{3ED594A6-BDFB-A144-6C0E-A59C0274A16C}"/>
                </a:ext>
              </a:extLst>
            </p:cNvPr>
            <p:cNvSpPr/>
            <p:nvPr/>
          </p:nvSpPr>
          <p:spPr>
            <a:xfrm>
              <a:off x="6341653" y="318780"/>
              <a:ext cx="1172241" cy="1931670"/>
            </a:xfrm>
            <a:custGeom>
              <a:avLst/>
              <a:gdLst>
                <a:gd name="connsiteX0" fmla="*/ 1172242 w 1172241"/>
                <a:gd name="connsiteY0" fmla="*/ 1519809 h 1931670"/>
                <a:gd name="connsiteX1" fmla="*/ 1169861 w 1172241"/>
                <a:gd name="connsiteY1" fmla="*/ 1533906 h 1931670"/>
                <a:gd name="connsiteX2" fmla="*/ 1169194 w 1172241"/>
                <a:gd name="connsiteY2" fmla="*/ 1537621 h 1931670"/>
                <a:gd name="connsiteX3" fmla="*/ 1141762 w 1172241"/>
                <a:gd name="connsiteY3" fmla="*/ 1681258 h 1931670"/>
                <a:gd name="connsiteX4" fmla="*/ 958977 w 1172241"/>
                <a:gd name="connsiteY4" fmla="*/ 1864043 h 1931670"/>
                <a:gd name="connsiteX5" fmla="*/ 243650 w 1172241"/>
                <a:gd name="connsiteY5" fmla="*/ 1931670 h 1931670"/>
                <a:gd name="connsiteX6" fmla="*/ 37338 w 1172241"/>
                <a:gd name="connsiteY6" fmla="*/ 1927289 h 1931670"/>
                <a:gd name="connsiteX7" fmla="*/ 0 w 1172241"/>
                <a:gd name="connsiteY7" fmla="*/ 1925193 h 1931670"/>
                <a:gd name="connsiteX8" fmla="*/ 0 w 1172241"/>
                <a:gd name="connsiteY8" fmla="*/ 6477 h 1931670"/>
                <a:gd name="connsiteX9" fmla="*/ 37433 w 1172241"/>
                <a:gd name="connsiteY9" fmla="*/ 4382 h 1931670"/>
                <a:gd name="connsiteX10" fmla="*/ 243650 w 1172241"/>
                <a:gd name="connsiteY10" fmla="*/ 0 h 1931670"/>
                <a:gd name="connsiteX11" fmla="*/ 958977 w 1172241"/>
                <a:gd name="connsiteY11" fmla="*/ 67628 h 1931670"/>
                <a:gd name="connsiteX12" fmla="*/ 1141762 w 1172241"/>
                <a:gd name="connsiteY12" fmla="*/ 250412 h 1931670"/>
                <a:gd name="connsiteX13" fmla="*/ 1169765 w 1172241"/>
                <a:gd name="connsiteY13" fmla="*/ 397383 h 1931670"/>
                <a:gd name="connsiteX14" fmla="*/ 1169765 w 1172241"/>
                <a:gd name="connsiteY14" fmla="*/ 397764 h 1931670"/>
                <a:gd name="connsiteX15" fmla="*/ 1172147 w 1172241"/>
                <a:gd name="connsiteY15" fmla="*/ 411861 h 1931670"/>
                <a:gd name="connsiteX16" fmla="*/ 1096994 w 1172241"/>
                <a:gd name="connsiteY16" fmla="*/ 427292 h 1931670"/>
                <a:gd name="connsiteX17" fmla="*/ 995458 w 1172241"/>
                <a:gd name="connsiteY17" fmla="*/ 527399 h 1931670"/>
                <a:gd name="connsiteX18" fmla="*/ 995077 w 1172241"/>
                <a:gd name="connsiteY18" fmla="*/ 529304 h 1931670"/>
                <a:gd name="connsiteX19" fmla="*/ 953834 w 1172241"/>
                <a:gd name="connsiteY19" fmla="*/ 965930 h 1931670"/>
                <a:gd name="connsiteX20" fmla="*/ 995077 w 1172241"/>
                <a:gd name="connsiteY20" fmla="*/ 1402556 h 1931670"/>
                <a:gd name="connsiteX21" fmla="*/ 1096613 w 1172241"/>
                <a:gd name="connsiteY21" fmla="*/ 1504379 h 1931670"/>
                <a:gd name="connsiteX22" fmla="*/ 1172242 w 1172241"/>
                <a:gd name="connsiteY22" fmla="*/ 1519809 h 1931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72241" h="1931670">
                  <a:moveTo>
                    <a:pt x="1172242" y="1519809"/>
                  </a:moveTo>
                  <a:lnTo>
                    <a:pt x="1169861" y="1533906"/>
                  </a:lnTo>
                  <a:lnTo>
                    <a:pt x="1169194" y="1537621"/>
                  </a:lnTo>
                  <a:cubicBezTo>
                    <a:pt x="1161002" y="1590961"/>
                    <a:pt x="1151763" y="1639253"/>
                    <a:pt x="1141762" y="1681258"/>
                  </a:cubicBezTo>
                  <a:cubicBezTo>
                    <a:pt x="1121855" y="1776698"/>
                    <a:pt x="1066229" y="1840135"/>
                    <a:pt x="958977" y="1864043"/>
                  </a:cubicBezTo>
                  <a:cubicBezTo>
                    <a:pt x="784098" y="1907762"/>
                    <a:pt x="525780" y="1931670"/>
                    <a:pt x="243650" y="1931670"/>
                  </a:cubicBezTo>
                  <a:cubicBezTo>
                    <a:pt x="173069" y="1931670"/>
                    <a:pt x="104013" y="1930146"/>
                    <a:pt x="37338" y="1927289"/>
                  </a:cubicBezTo>
                  <a:lnTo>
                    <a:pt x="0" y="1925193"/>
                  </a:lnTo>
                  <a:lnTo>
                    <a:pt x="0" y="6477"/>
                  </a:lnTo>
                  <a:lnTo>
                    <a:pt x="37433" y="4382"/>
                  </a:lnTo>
                  <a:cubicBezTo>
                    <a:pt x="104013" y="1524"/>
                    <a:pt x="173069" y="0"/>
                    <a:pt x="243650" y="0"/>
                  </a:cubicBezTo>
                  <a:cubicBezTo>
                    <a:pt x="525685" y="0"/>
                    <a:pt x="784098" y="23908"/>
                    <a:pt x="958977" y="67628"/>
                  </a:cubicBezTo>
                  <a:cubicBezTo>
                    <a:pt x="1066229" y="91440"/>
                    <a:pt x="1121855" y="155067"/>
                    <a:pt x="1141762" y="250412"/>
                  </a:cubicBezTo>
                  <a:cubicBezTo>
                    <a:pt x="1151954" y="293275"/>
                    <a:pt x="1161383" y="342710"/>
                    <a:pt x="1169765" y="397383"/>
                  </a:cubicBezTo>
                  <a:lnTo>
                    <a:pt x="1169765" y="397764"/>
                  </a:lnTo>
                  <a:cubicBezTo>
                    <a:pt x="1169765" y="397764"/>
                    <a:pt x="1172147" y="411861"/>
                    <a:pt x="1172147" y="411861"/>
                  </a:cubicBezTo>
                  <a:cubicBezTo>
                    <a:pt x="1144619" y="416433"/>
                    <a:pt x="1119283" y="421672"/>
                    <a:pt x="1096994" y="427292"/>
                  </a:cubicBezTo>
                  <a:cubicBezTo>
                    <a:pt x="1039559" y="440055"/>
                    <a:pt x="1007459" y="471869"/>
                    <a:pt x="995458" y="527399"/>
                  </a:cubicBezTo>
                  <a:lnTo>
                    <a:pt x="995077" y="529304"/>
                  </a:lnTo>
                  <a:cubicBezTo>
                    <a:pt x="969645" y="635984"/>
                    <a:pt x="953834" y="803338"/>
                    <a:pt x="953834" y="965930"/>
                  </a:cubicBezTo>
                  <a:cubicBezTo>
                    <a:pt x="953834" y="1128522"/>
                    <a:pt x="969645" y="1295876"/>
                    <a:pt x="995077" y="1402556"/>
                  </a:cubicBezTo>
                  <a:cubicBezTo>
                    <a:pt x="1006888" y="1459325"/>
                    <a:pt x="1039082" y="1491520"/>
                    <a:pt x="1096613" y="1504379"/>
                  </a:cubicBezTo>
                  <a:cubicBezTo>
                    <a:pt x="1118807" y="1509903"/>
                    <a:pt x="1143476" y="1514951"/>
                    <a:pt x="1172242" y="1519809"/>
                  </a:cubicBez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" name="Forma Livre: Forma 3">
              <a:extLst>
                <a:ext uri="{FF2B5EF4-FFF2-40B4-BE49-F238E27FC236}">
                  <a16:creationId xmlns:a16="http://schemas.microsoft.com/office/drawing/2014/main" id="{6B64A03B-3B48-A44F-4AF3-243F0DDC8DD5}"/>
                </a:ext>
              </a:extLst>
            </p:cNvPr>
            <p:cNvSpPr/>
            <p:nvPr/>
          </p:nvSpPr>
          <p:spPr>
            <a:xfrm>
              <a:off x="7511418" y="690255"/>
              <a:ext cx="957357" cy="1188720"/>
            </a:xfrm>
            <a:custGeom>
              <a:avLst/>
              <a:gdLst>
                <a:gd name="connsiteX0" fmla="*/ 915829 w 957357"/>
                <a:gd name="connsiteY0" fmla="*/ 154115 h 1188720"/>
                <a:gd name="connsiteX1" fmla="*/ 803434 w 957357"/>
                <a:gd name="connsiteY1" fmla="*/ 41624 h 1188720"/>
                <a:gd name="connsiteX2" fmla="*/ 363569 w 957357"/>
                <a:gd name="connsiteY2" fmla="*/ 0 h 1188720"/>
                <a:gd name="connsiteX3" fmla="*/ 0 w 957357"/>
                <a:gd name="connsiteY3" fmla="*/ 25908 h 1188720"/>
                <a:gd name="connsiteX4" fmla="*/ 2572 w 957357"/>
                <a:gd name="connsiteY4" fmla="*/ 42577 h 1188720"/>
                <a:gd name="connsiteX5" fmla="*/ 363569 w 957357"/>
                <a:gd name="connsiteY5" fmla="*/ 16859 h 1188720"/>
                <a:gd name="connsiteX6" fmla="*/ 799433 w 957357"/>
                <a:gd name="connsiteY6" fmla="*/ 57912 h 1188720"/>
                <a:gd name="connsiteX7" fmla="*/ 799909 w 957357"/>
                <a:gd name="connsiteY7" fmla="*/ 57912 h 1188720"/>
                <a:gd name="connsiteX8" fmla="*/ 899541 w 957357"/>
                <a:gd name="connsiteY8" fmla="*/ 157544 h 1188720"/>
                <a:gd name="connsiteX9" fmla="*/ 899541 w 957357"/>
                <a:gd name="connsiteY9" fmla="*/ 158020 h 1188720"/>
                <a:gd name="connsiteX10" fmla="*/ 940689 w 957357"/>
                <a:gd name="connsiteY10" fmla="*/ 594455 h 1188720"/>
                <a:gd name="connsiteX11" fmla="*/ 899636 w 957357"/>
                <a:gd name="connsiteY11" fmla="*/ 1030796 h 1188720"/>
                <a:gd name="connsiteX12" fmla="*/ 899636 w 957357"/>
                <a:gd name="connsiteY12" fmla="*/ 1031272 h 1188720"/>
                <a:gd name="connsiteX13" fmla="*/ 799909 w 957357"/>
                <a:gd name="connsiteY13" fmla="*/ 1130903 h 1188720"/>
                <a:gd name="connsiteX14" fmla="*/ 799433 w 957357"/>
                <a:gd name="connsiteY14" fmla="*/ 1130903 h 1188720"/>
                <a:gd name="connsiteX15" fmla="*/ 363569 w 957357"/>
                <a:gd name="connsiteY15" fmla="*/ 1172051 h 1188720"/>
                <a:gd name="connsiteX16" fmla="*/ 2477 w 957357"/>
                <a:gd name="connsiteY16" fmla="*/ 1146334 h 1188720"/>
                <a:gd name="connsiteX17" fmla="*/ 0 w 957357"/>
                <a:gd name="connsiteY17" fmla="*/ 1162812 h 1188720"/>
                <a:gd name="connsiteX18" fmla="*/ 363569 w 957357"/>
                <a:gd name="connsiteY18" fmla="*/ 1188720 h 1188720"/>
                <a:gd name="connsiteX19" fmla="*/ 803434 w 957357"/>
                <a:gd name="connsiteY19" fmla="*/ 1147096 h 1188720"/>
                <a:gd name="connsiteX20" fmla="*/ 915829 w 957357"/>
                <a:gd name="connsiteY20" fmla="*/ 1034605 h 1188720"/>
                <a:gd name="connsiteX21" fmla="*/ 957358 w 957357"/>
                <a:gd name="connsiteY21" fmla="*/ 594360 h 1188720"/>
                <a:gd name="connsiteX22" fmla="*/ 915829 w 957357"/>
                <a:gd name="connsiteY22" fmla="*/ 154115 h 1188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57357" h="1188720">
                  <a:moveTo>
                    <a:pt x="915829" y="154115"/>
                  </a:moveTo>
                  <a:cubicBezTo>
                    <a:pt x="903542" y="95441"/>
                    <a:pt x="869347" y="56198"/>
                    <a:pt x="803434" y="41624"/>
                  </a:cubicBezTo>
                  <a:cubicBezTo>
                    <a:pt x="695992" y="14669"/>
                    <a:pt x="537020" y="0"/>
                    <a:pt x="363569" y="0"/>
                  </a:cubicBezTo>
                  <a:cubicBezTo>
                    <a:pt x="227457" y="0"/>
                    <a:pt x="100298" y="9049"/>
                    <a:pt x="0" y="25908"/>
                  </a:cubicBezTo>
                  <a:cubicBezTo>
                    <a:pt x="857" y="31432"/>
                    <a:pt x="1715" y="36957"/>
                    <a:pt x="2572" y="42577"/>
                  </a:cubicBezTo>
                  <a:cubicBezTo>
                    <a:pt x="101346" y="26003"/>
                    <a:pt x="228124" y="16859"/>
                    <a:pt x="363569" y="16859"/>
                  </a:cubicBezTo>
                  <a:cubicBezTo>
                    <a:pt x="536353" y="16859"/>
                    <a:pt x="695134" y="31718"/>
                    <a:pt x="799433" y="57912"/>
                  </a:cubicBezTo>
                  <a:lnTo>
                    <a:pt x="799909" y="57912"/>
                  </a:lnTo>
                  <a:cubicBezTo>
                    <a:pt x="856393" y="70580"/>
                    <a:pt x="887921" y="102108"/>
                    <a:pt x="899541" y="157544"/>
                  </a:cubicBezTo>
                  <a:lnTo>
                    <a:pt x="899541" y="158020"/>
                  </a:lnTo>
                  <a:cubicBezTo>
                    <a:pt x="924973" y="264509"/>
                    <a:pt x="940689" y="431768"/>
                    <a:pt x="940689" y="594455"/>
                  </a:cubicBezTo>
                  <a:cubicBezTo>
                    <a:pt x="940689" y="757142"/>
                    <a:pt x="924973" y="924306"/>
                    <a:pt x="899636" y="1030796"/>
                  </a:cubicBezTo>
                  <a:lnTo>
                    <a:pt x="899636" y="1031272"/>
                  </a:lnTo>
                  <a:cubicBezTo>
                    <a:pt x="888016" y="1086707"/>
                    <a:pt x="856393" y="1118330"/>
                    <a:pt x="799909" y="1130903"/>
                  </a:cubicBezTo>
                  <a:lnTo>
                    <a:pt x="799433" y="1130903"/>
                  </a:lnTo>
                  <a:cubicBezTo>
                    <a:pt x="695134" y="1157097"/>
                    <a:pt x="536353" y="1172051"/>
                    <a:pt x="363569" y="1172051"/>
                  </a:cubicBezTo>
                  <a:cubicBezTo>
                    <a:pt x="228124" y="1172051"/>
                    <a:pt x="101251" y="1162812"/>
                    <a:pt x="2477" y="1146334"/>
                  </a:cubicBezTo>
                  <a:cubicBezTo>
                    <a:pt x="1715" y="1151858"/>
                    <a:pt x="857" y="1157383"/>
                    <a:pt x="0" y="1162812"/>
                  </a:cubicBezTo>
                  <a:cubicBezTo>
                    <a:pt x="100394" y="1179671"/>
                    <a:pt x="227552" y="1188720"/>
                    <a:pt x="363569" y="1188720"/>
                  </a:cubicBezTo>
                  <a:cubicBezTo>
                    <a:pt x="537020" y="1188720"/>
                    <a:pt x="695992" y="1174052"/>
                    <a:pt x="803434" y="1147096"/>
                  </a:cubicBezTo>
                  <a:cubicBezTo>
                    <a:pt x="869442" y="1132427"/>
                    <a:pt x="903637" y="1093280"/>
                    <a:pt x="915829" y="1034605"/>
                  </a:cubicBezTo>
                  <a:cubicBezTo>
                    <a:pt x="940213" y="931831"/>
                    <a:pt x="957358" y="767906"/>
                    <a:pt x="957358" y="594360"/>
                  </a:cubicBezTo>
                  <a:cubicBezTo>
                    <a:pt x="957358" y="420815"/>
                    <a:pt x="940403" y="256794"/>
                    <a:pt x="915829" y="154115"/>
                  </a:cubicBezTo>
                  <a:close/>
                </a:path>
              </a:pathLst>
            </a:custGeom>
            <a:solidFill>
              <a:srgbClr val="FF62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" name="Forma Livre: Forma 4">
              <a:extLst>
                <a:ext uri="{FF2B5EF4-FFF2-40B4-BE49-F238E27FC236}">
                  <a16:creationId xmlns:a16="http://schemas.microsoft.com/office/drawing/2014/main" id="{FF6EFF1F-AC64-A65B-4656-DEF792B1069B}"/>
                </a:ext>
              </a:extLst>
            </p:cNvPr>
            <p:cNvSpPr/>
            <p:nvPr/>
          </p:nvSpPr>
          <p:spPr>
            <a:xfrm>
              <a:off x="7512846" y="719592"/>
              <a:ext cx="14001" cy="7524"/>
            </a:xfrm>
            <a:custGeom>
              <a:avLst/>
              <a:gdLst>
                <a:gd name="connsiteX0" fmla="*/ 286 w 14001"/>
                <a:gd name="connsiteY0" fmla="*/ 7525 h 7524"/>
                <a:gd name="connsiteX1" fmla="*/ 0 w 14001"/>
                <a:gd name="connsiteY1" fmla="*/ 5810 h 7524"/>
                <a:gd name="connsiteX2" fmla="*/ 14002 w 14001"/>
                <a:gd name="connsiteY2" fmla="*/ 0 h 7524"/>
                <a:gd name="connsiteX3" fmla="*/ 286 w 14001"/>
                <a:gd name="connsiteY3" fmla="*/ 7525 h 7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01" h="7524">
                  <a:moveTo>
                    <a:pt x="286" y="7525"/>
                  </a:moveTo>
                  <a:lnTo>
                    <a:pt x="0" y="5810"/>
                  </a:lnTo>
                  <a:cubicBezTo>
                    <a:pt x="4667" y="3810"/>
                    <a:pt x="9335" y="1905"/>
                    <a:pt x="14002" y="0"/>
                  </a:cubicBezTo>
                  <a:cubicBezTo>
                    <a:pt x="9525" y="2191"/>
                    <a:pt x="4953" y="4667"/>
                    <a:pt x="286" y="7525"/>
                  </a:cubicBezTo>
                  <a:close/>
                </a:path>
              </a:pathLst>
            </a:custGeom>
            <a:solidFill>
              <a:srgbClr val="FF62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" name="Forma Livre: Forma 5">
              <a:extLst>
                <a:ext uri="{FF2B5EF4-FFF2-40B4-BE49-F238E27FC236}">
                  <a16:creationId xmlns:a16="http://schemas.microsoft.com/office/drawing/2014/main" id="{FBC98C01-0657-6891-E3F7-E812A50AF29F}"/>
                </a:ext>
              </a:extLst>
            </p:cNvPr>
            <p:cNvSpPr/>
            <p:nvPr/>
          </p:nvSpPr>
          <p:spPr>
            <a:xfrm>
              <a:off x="7527325" y="710352"/>
              <a:ext cx="22193" cy="9048"/>
            </a:xfrm>
            <a:custGeom>
              <a:avLst/>
              <a:gdLst>
                <a:gd name="connsiteX0" fmla="*/ 22193 w 22193"/>
                <a:gd name="connsiteY0" fmla="*/ 0 h 9048"/>
                <a:gd name="connsiteX1" fmla="*/ 0 w 22193"/>
                <a:gd name="connsiteY1" fmla="*/ 9049 h 9048"/>
                <a:gd name="connsiteX2" fmla="*/ 22193 w 22193"/>
                <a:gd name="connsiteY2" fmla="*/ 0 h 9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193" h="9048">
                  <a:moveTo>
                    <a:pt x="22193" y="0"/>
                  </a:moveTo>
                  <a:cubicBezTo>
                    <a:pt x="14764" y="3048"/>
                    <a:pt x="7429" y="6001"/>
                    <a:pt x="0" y="9049"/>
                  </a:cubicBezTo>
                  <a:cubicBezTo>
                    <a:pt x="8001" y="5239"/>
                    <a:pt x="15526" y="2286"/>
                    <a:pt x="22193" y="0"/>
                  </a:cubicBezTo>
                  <a:close/>
                </a:path>
              </a:pathLst>
            </a:custGeom>
            <a:solidFill>
              <a:srgbClr val="FF62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" name="Forma Livre: Forma 6">
              <a:extLst>
                <a:ext uri="{FF2B5EF4-FFF2-40B4-BE49-F238E27FC236}">
                  <a16:creationId xmlns:a16="http://schemas.microsoft.com/office/drawing/2014/main" id="{C3B78BDB-BA27-1543-EE5A-3BD7957E3006}"/>
                </a:ext>
              </a:extLst>
            </p:cNvPr>
            <p:cNvSpPr/>
            <p:nvPr/>
          </p:nvSpPr>
          <p:spPr>
            <a:xfrm>
              <a:off x="7281294" y="716543"/>
              <a:ext cx="269652" cy="1136141"/>
            </a:xfrm>
            <a:custGeom>
              <a:avLst/>
              <a:gdLst>
                <a:gd name="connsiteX0" fmla="*/ 41529 w 269652"/>
                <a:gd name="connsiteY0" fmla="*/ 128207 h 1136141"/>
                <a:gd name="connsiteX1" fmla="*/ 0 w 269652"/>
                <a:gd name="connsiteY1" fmla="*/ 568166 h 1136141"/>
                <a:gd name="connsiteX2" fmla="*/ 41529 w 269652"/>
                <a:gd name="connsiteY2" fmla="*/ 1008126 h 1136141"/>
                <a:gd name="connsiteX3" fmla="*/ 153829 w 269652"/>
                <a:gd name="connsiteY3" fmla="*/ 1120521 h 1136141"/>
                <a:gd name="connsiteX4" fmla="*/ 230219 w 269652"/>
                <a:gd name="connsiteY4" fmla="*/ 1136142 h 1136141"/>
                <a:gd name="connsiteX5" fmla="*/ 269653 w 269652"/>
                <a:gd name="connsiteY5" fmla="*/ 568071 h 1136141"/>
                <a:gd name="connsiteX6" fmla="*/ 230219 w 269652"/>
                <a:gd name="connsiteY6" fmla="*/ 0 h 1136141"/>
                <a:gd name="connsiteX7" fmla="*/ 153829 w 269652"/>
                <a:gd name="connsiteY7" fmla="*/ 15716 h 1136141"/>
                <a:gd name="connsiteX8" fmla="*/ 41529 w 269652"/>
                <a:gd name="connsiteY8" fmla="*/ 128111 h 1136141"/>
                <a:gd name="connsiteX9" fmla="*/ 41529 w 269652"/>
                <a:gd name="connsiteY9" fmla="*/ 128111 h 1136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9652" h="1136141">
                  <a:moveTo>
                    <a:pt x="41529" y="128207"/>
                  </a:moveTo>
                  <a:cubicBezTo>
                    <a:pt x="17050" y="230886"/>
                    <a:pt x="0" y="394716"/>
                    <a:pt x="0" y="568166"/>
                  </a:cubicBezTo>
                  <a:cubicBezTo>
                    <a:pt x="0" y="741617"/>
                    <a:pt x="17145" y="905447"/>
                    <a:pt x="41529" y="1008126"/>
                  </a:cubicBezTo>
                  <a:cubicBezTo>
                    <a:pt x="53816" y="1066800"/>
                    <a:pt x="87916" y="1105948"/>
                    <a:pt x="153829" y="1120521"/>
                  </a:cubicBezTo>
                  <a:cubicBezTo>
                    <a:pt x="176975" y="1126331"/>
                    <a:pt x="202597" y="1131475"/>
                    <a:pt x="230219" y="1136142"/>
                  </a:cubicBezTo>
                  <a:cubicBezTo>
                    <a:pt x="254413" y="978408"/>
                    <a:pt x="269653" y="777526"/>
                    <a:pt x="269653" y="568071"/>
                  </a:cubicBezTo>
                  <a:cubicBezTo>
                    <a:pt x="269653" y="358616"/>
                    <a:pt x="254317" y="157734"/>
                    <a:pt x="230219" y="0"/>
                  </a:cubicBezTo>
                  <a:cubicBezTo>
                    <a:pt x="202597" y="4667"/>
                    <a:pt x="176975" y="9811"/>
                    <a:pt x="153829" y="15716"/>
                  </a:cubicBezTo>
                  <a:cubicBezTo>
                    <a:pt x="87821" y="30385"/>
                    <a:pt x="53626" y="69437"/>
                    <a:pt x="41529" y="128111"/>
                  </a:cubicBezTo>
                  <a:lnTo>
                    <a:pt x="41529" y="128111"/>
                  </a:lnTo>
                  <a:close/>
                </a:path>
              </a:pathLst>
            </a:custGeom>
            <a:solidFill>
              <a:schemeClr val="accent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</p:grpSp>
      <p:grpSp>
        <p:nvGrpSpPr>
          <p:cNvPr id="8" name="Agrupar 7">
            <a:extLst>
              <a:ext uri="{FF2B5EF4-FFF2-40B4-BE49-F238E27FC236}">
                <a16:creationId xmlns:a16="http://schemas.microsoft.com/office/drawing/2014/main" id="{FBB74B93-0019-DBE9-304B-2EF80124710D}"/>
              </a:ext>
            </a:extLst>
          </p:cNvPr>
          <p:cNvGrpSpPr/>
          <p:nvPr userDrawn="1"/>
        </p:nvGrpSpPr>
        <p:grpSpPr>
          <a:xfrm flipH="1">
            <a:off x="9706662" y="2300515"/>
            <a:ext cx="2485338" cy="2256971"/>
            <a:chOff x="6341653" y="318780"/>
            <a:chExt cx="2127122" cy="1931670"/>
          </a:xfrm>
        </p:grpSpPr>
        <p:sp>
          <p:nvSpPr>
            <p:cNvPr id="9" name="Forma Livre: Forma 8">
              <a:extLst>
                <a:ext uri="{FF2B5EF4-FFF2-40B4-BE49-F238E27FC236}">
                  <a16:creationId xmlns:a16="http://schemas.microsoft.com/office/drawing/2014/main" id="{48F9460D-1803-AAE0-02CD-A4D11DFACFBD}"/>
                </a:ext>
              </a:extLst>
            </p:cNvPr>
            <p:cNvSpPr/>
            <p:nvPr/>
          </p:nvSpPr>
          <p:spPr>
            <a:xfrm>
              <a:off x="6341653" y="318780"/>
              <a:ext cx="1172241" cy="1931670"/>
            </a:xfrm>
            <a:custGeom>
              <a:avLst/>
              <a:gdLst>
                <a:gd name="connsiteX0" fmla="*/ 1172242 w 1172241"/>
                <a:gd name="connsiteY0" fmla="*/ 1519809 h 1931670"/>
                <a:gd name="connsiteX1" fmla="*/ 1169861 w 1172241"/>
                <a:gd name="connsiteY1" fmla="*/ 1533906 h 1931670"/>
                <a:gd name="connsiteX2" fmla="*/ 1169194 w 1172241"/>
                <a:gd name="connsiteY2" fmla="*/ 1537621 h 1931670"/>
                <a:gd name="connsiteX3" fmla="*/ 1141762 w 1172241"/>
                <a:gd name="connsiteY3" fmla="*/ 1681258 h 1931670"/>
                <a:gd name="connsiteX4" fmla="*/ 958977 w 1172241"/>
                <a:gd name="connsiteY4" fmla="*/ 1864043 h 1931670"/>
                <a:gd name="connsiteX5" fmla="*/ 243650 w 1172241"/>
                <a:gd name="connsiteY5" fmla="*/ 1931670 h 1931670"/>
                <a:gd name="connsiteX6" fmla="*/ 37338 w 1172241"/>
                <a:gd name="connsiteY6" fmla="*/ 1927289 h 1931670"/>
                <a:gd name="connsiteX7" fmla="*/ 0 w 1172241"/>
                <a:gd name="connsiteY7" fmla="*/ 1925193 h 1931670"/>
                <a:gd name="connsiteX8" fmla="*/ 0 w 1172241"/>
                <a:gd name="connsiteY8" fmla="*/ 6477 h 1931670"/>
                <a:gd name="connsiteX9" fmla="*/ 37433 w 1172241"/>
                <a:gd name="connsiteY9" fmla="*/ 4382 h 1931670"/>
                <a:gd name="connsiteX10" fmla="*/ 243650 w 1172241"/>
                <a:gd name="connsiteY10" fmla="*/ 0 h 1931670"/>
                <a:gd name="connsiteX11" fmla="*/ 958977 w 1172241"/>
                <a:gd name="connsiteY11" fmla="*/ 67628 h 1931670"/>
                <a:gd name="connsiteX12" fmla="*/ 1141762 w 1172241"/>
                <a:gd name="connsiteY12" fmla="*/ 250412 h 1931670"/>
                <a:gd name="connsiteX13" fmla="*/ 1169765 w 1172241"/>
                <a:gd name="connsiteY13" fmla="*/ 397383 h 1931670"/>
                <a:gd name="connsiteX14" fmla="*/ 1169765 w 1172241"/>
                <a:gd name="connsiteY14" fmla="*/ 397764 h 1931670"/>
                <a:gd name="connsiteX15" fmla="*/ 1172147 w 1172241"/>
                <a:gd name="connsiteY15" fmla="*/ 411861 h 1931670"/>
                <a:gd name="connsiteX16" fmla="*/ 1096994 w 1172241"/>
                <a:gd name="connsiteY16" fmla="*/ 427292 h 1931670"/>
                <a:gd name="connsiteX17" fmla="*/ 995458 w 1172241"/>
                <a:gd name="connsiteY17" fmla="*/ 527399 h 1931670"/>
                <a:gd name="connsiteX18" fmla="*/ 995077 w 1172241"/>
                <a:gd name="connsiteY18" fmla="*/ 529304 h 1931670"/>
                <a:gd name="connsiteX19" fmla="*/ 953834 w 1172241"/>
                <a:gd name="connsiteY19" fmla="*/ 965930 h 1931670"/>
                <a:gd name="connsiteX20" fmla="*/ 995077 w 1172241"/>
                <a:gd name="connsiteY20" fmla="*/ 1402556 h 1931670"/>
                <a:gd name="connsiteX21" fmla="*/ 1096613 w 1172241"/>
                <a:gd name="connsiteY21" fmla="*/ 1504379 h 1931670"/>
                <a:gd name="connsiteX22" fmla="*/ 1172242 w 1172241"/>
                <a:gd name="connsiteY22" fmla="*/ 1519809 h 1931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72241" h="1931670">
                  <a:moveTo>
                    <a:pt x="1172242" y="1519809"/>
                  </a:moveTo>
                  <a:lnTo>
                    <a:pt x="1169861" y="1533906"/>
                  </a:lnTo>
                  <a:lnTo>
                    <a:pt x="1169194" y="1537621"/>
                  </a:lnTo>
                  <a:cubicBezTo>
                    <a:pt x="1161002" y="1590961"/>
                    <a:pt x="1151763" y="1639253"/>
                    <a:pt x="1141762" y="1681258"/>
                  </a:cubicBezTo>
                  <a:cubicBezTo>
                    <a:pt x="1121855" y="1776698"/>
                    <a:pt x="1066229" y="1840135"/>
                    <a:pt x="958977" y="1864043"/>
                  </a:cubicBezTo>
                  <a:cubicBezTo>
                    <a:pt x="784098" y="1907762"/>
                    <a:pt x="525780" y="1931670"/>
                    <a:pt x="243650" y="1931670"/>
                  </a:cubicBezTo>
                  <a:cubicBezTo>
                    <a:pt x="173069" y="1931670"/>
                    <a:pt x="104013" y="1930146"/>
                    <a:pt x="37338" y="1927289"/>
                  </a:cubicBezTo>
                  <a:lnTo>
                    <a:pt x="0" y="1925193"/>
                  </a:lnTo>
                  <a:lnTo>
                    <a:pt x="0" y="6477"/>
                  </a:lnTo>
                  <a:lnTo>
                    <a:pt x="37433" y="4382"/>
                  </a:lnTo>
                  <a:cubicBezTo>
                    <a:pt x="104013" y="1524"/>
                    <a:pt x="173069" y="0"/>
                    <a:pt x="243650" y="0"/>
                  </a:cubicBezTo>
                  <a:cubicBezTo>
                    <a:pt x="525685" y="0"/>
                    <a:pt x="784098" y="23908"/>
                    <a:pt x="958977" y="67628"/>
                  </a:cubicBezTo>
                  <a:cubicBezTo>
                    <a:pt x="1066229" y="91440"/>
                    <a:pt x="1121855" y="155067"/>
                    <a:pt x="1141762" y="250412"/>
                  </a:cubicBezTo>
                  <a:cubicBezTo>
                    <a:pt x="1151954" y="293275"/>
                    <a:pt x="1161383" y="342710"/>
                    <a:pt x="1169765" y="397383"/>
                  </a:cubicBezTo>
                  <a:lnTo>
                    <a:pt x="1169765" y="397764"/>
                  </a:lnTo>
                  <a:cubicBezTo>
                    <a:pt x="1169765" y="397764"/>
                    <a:pt x="1172147" y="411861"/>
                    <a:pt x="1172147" y="411861"/>
                  </a:cubicBezTo>
                  <a:cubicBezTo>
                    <a:pt x="1144619" y="416433"/>
                    <a:pt x="1119283" y="421672"/>
                    <a:pt x="1096994" y="427292"/>
                  </a:cubicBezTo>
                  <a:cubicBezTo>
                    <a:pt x="1039559" y="440055"/>
                    <a:pt x="1007459" y="471869"/>
                    <a:pt x="995458" y="527399"/>
                  </a:cubicBezTo>
                  <a:lnTo>
                    <a:pt x="995077" y="529304"/>
                  </a:lnTo>
                  <a:cubicBezTo>
                    <a:pt x="969645" y="635984"/>
                    <a:pt x="953834" y="803338"/>
                    <a:pt x="953834" y="965930"/>
                  </a:cubicBezTo>
                  <a:cubicBezTo>
                    <a:pt x="953834" y="1128522"/>
                    <a:pt x="969645" y="1295876"/>
                    <a:pt x="995077" y="1402556"/>
                  </a:cubicBezTo>
                  <a:cubicBezTo>
                    <a:pt x="1006888" y="1459325"/>
                    <a:pt x="1039082" y="1491520"/>
                    <a:pt x="1096613" y="1504379"/>
                  </a:cubicBezTo>
                  <a:cubicBezTo>
                    <a:pt x="1118807" y="1509903"/>
                    <a:pt x="1143476" y="1514951"/>
                    <a:pt x="1172242" y="1519809"/>
                  </a:cubicBez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0" name="Forma Livre: Forma 9">
              <a:extLst>
                <a:ext uri="{FF2B5EF4-FFF2-40B4-BE49-F238E27FC236}">
                  <a16:creationId xmlns:a16="http://schemas.microsoft.com/office/drawing/2014/main" id="{838E5026-24C0-82B3-577A-467B91D286E6}"/>
                </a:ext>
              </a:extLst>
            </p:cNvPr>
            <p:cNvSpPr/>
            <p:nvPr/>
          </p:nvSpPr>
          <p:spPr>
            <a:xfrm>
              <a:off x="7511418" y="690255"/>
              <a:ext cx="957357" cy="1188720"/>
            </a:xfrm>
            <a:custGeom>
              <a:avLst/>
              <a:gdLst>
                <a:gd name="connsiteX0" fmla="*/ 915829 w 957357"/>
                <a:gd name="connsiteY0" fmla="*/ 154115 h 1188720"/>
                <a:gd name="connsiteX1" fmla="*/ 803434 w 957357"/>
                <a:gd name="connsiteY1" fmla="*/ 41624 h 1188720"/>
                <a:gd name="connsiteX2" fmla="*/ 363569 w 957357"/>
                <a:gd name="connsiteY2" fmla="*/ 0 h 1188720"/>
                <a:gd name="connsiteX3" fmla="*/ 0 w 957357"/>
                <a:gd name="connsiteY3" fmla="*/ 25908 h 1188720"/>
                <a:gd name="connsiteX4" fmla="*/ 2572 w 957357"/>
                <a:gd name="connsiteY4" fmla="*/ 42577 h 1188720"/>
                <a:gd name="connsiteX5" fmla="*/ 363569 w 957357"/>
                <a:gd name="connsiteY5" fmla="*/ 16859 h 1188720"/>
                <a:gd name="connsiteX6" fmla="*/ 799433 w 957357"/>
                <a:gd name="connsiteY6" fmla="*/ 57912 h 1188720"/>
                <a:gd name="connsiteX7" fmla="*/ 799909 w 957357"/>
                <a:gd name="connsiteY7" fmla="*/ 57912 h 1188720"/>
                <a:gd name="connsiteX8" fmla="*/ 899541 w 957357"/>
                <a:gd name="connsiteY8" fmla="*/ 157544 h 1188720"/>
                <a:gd name="connsiteX9" fmla="*/ 899541 w 957357"/>
                <a:gd name="connsiteY9" fmla="*/ 158020 h 1188720"/>
                <a:gd name="connsiteX10" fmla="*/ 940689 w 957357"/>
                <a:gd name="connsiteY10" fmla="*/ 594455 h 1188720"/>
                <a:gd name="connsiteX11" fmla="*/ 899636 w 957357"/>
                <a:gd name="connsiteY11" fmla="*/ 1030796 h 1188720"/>
                <a:gd name="connsiteX12" fmla="*/ 899636 w 957357"/>
                <a:gd name="connsiteY12" fmla="*/ 1031272 h 1188720"/>
                <a:gd name="connsiteX13" fmla="*/ 799909 w 957357"/>
                <a:gd name="connsiteY13" fmla="*/ 1130903 h 1188720"/>
                <a:gd name="connsiteX14" fmla="*/ 799433 w 957357"/>
                <a:gd name="connsiteY14" fmla="*/ 1130903 h 1188720"/>
                <a:gd name="connsiteX15" fmla="*/ 363569 w 957357"/>
                <a:gd name="connsiteY15" fmla="*/ 1172051 h 1188720"/>
                <a:gd name="connsiteX16" fmla="*/ 2477 w 957357"/>
                <a:gd name="connsiteY16" fmla="*/ 1146334 h 1188720"/>
                <a:gd name="connsiteX17" fmla="*/ 0 w 957357"/>
                <a:gd name="connsiteY17" fmla="*/ 1162812 h 1188720"/>
                <a:gd name="connsiteX18" fmla="*/ 363569 w 957357"/>
                <a:gd name="connsiteY18" fmla="*/ 1188720 h 1188720"/>
                <a:gd name="connsiteX19" fmla="*/ 803434 w 957357"/>
                <a:gd name="connsiteY19" fmla="*/ 1147096 h 1188720"/>
                <a:gd name="connsiteX20" fmla="*/ 915829 w 957357"/>
                <a:gd name="connsiteY20" fmla="*/ 1034605 h 1188720"/>
                <a:gd name="connsiteX21" fmla="*/ 957358 w 957357"/>
                <a:gd name="connsiteY21" fmla="*/ 594360 h 1188720"/>
                <a:gd name="connsiteX22" fmla="*/ 915829 w 957357"/>
                <a:gd name="connsiteY22" fmla="*/ 154115 h 1188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57357" h="1188720">
                  <a:moveTo>
                    <a:pt x="915829" y="154115"/>
                  </a:moveTo>
                  <a:cubicBezTo>
                    <a:pt x="903542" y="95441"/>
                    <a:pt x="869347" y="56198"/>
                    <a:pt x="803434" y="41624"/>
                  </a:cubicBezTo>
                  <a:cubicBezTo>
                    <a:pt x="695992" y="14669"/>
                    <a:pt x="537020" y="0"/>
                    <a:pt x="363569" y="0"/>
                  </a:cubicBezTo>
                  <a:cubicBezTo>
                    <a:pt x="227457" y="0"/>
                    <a:pt x="100298" y="9049"/>
                    <a:pt x="0" y="25908"/>
                  </a:cubicBezTo>
                  <a:cubicBezTo>
                    <a:pt x="857" y="31432"/>
                    <a:pt x="1715" y="36957"/>
                    <a:pt x="2572" y="42577"/>
                  </a:cubicBezTo>
                  <a:cubicBezTo>
                    <a:pt x="101346" y="26003"/>
                    <a:pt x="228124" y="16859"/>
                    <a:pt x="363569" y="16859"/>
                  </a:cubicBezTo>
                  <a:cubicBezTo>
                    <a:pt x="536353" y="16859"/>
                    <a:pt x="695134" y="31718"/>
                    <a:pt x="799433" y="57912"/>
                  </a:cubicBezTo>
                  <a:lnTo>
                    <a:pt x="799909" y="57912"/>
                  </a:lnTo>
                  <a:cubicBezTo>
                    <a:pt x="856393" y="70580"/>
                    <a:pt x="887921" y="102108"/>
                    <a:pt x="899541" y="157544"/>
                  </a:cubicBezTo>
                  <a:lnTo>
                    <a:pt x="899541" y="158020"/>
                  </a:lnTo>
                  <a:cubicBezTo>
                    <a:pt x="924973" y="264509"/>
                    <a:pt x="940689" y="431768"/>
                    <a:pt x="940689" y="594455"/>
                  </a:cubicBezTo>
                  <a:cubicBezTo>
                    <a:pt x="940689" y="757142"/>
                    <a:pt x="924973" y="924306"/>
                    <a:pt x="899636" y="1030796"/>
                  </a:cubicBezTo>
                  <a:lnTo>
                    <a:pt x="899636" y="1031272"/>
                  </a:lnTo>
                  <a:cubicBezTo>
                    <a:pt x="888016" y="1086707"/>
                    <a:pt x="856393" y="1118330"/>
                    <a:pt x="799909" y="1130903"/>
                  </a:cubicBezTo>
                  <a:lnTo>
                    <a:pt x="799433" y="1130903"/>
                  </a:lnTo>
                  <a:cubicBezTo>
                    <a:pt x="695134" y="1157097"/>
                    <a:pt x="536353" y="1172051"/>
                    <a:pt x="363569" y="1172051"/>
                  </a:cubicBezTo>
                  <a:cubicBezTo>
                    <a:pt x="228124" y="1172051"/>
                    <a:pt x="101251" y="1162812"/>
                    <a:pt x="2477" y="1146334"/>
                  </a:cubicBezTo>
                  <a:cubicBezTo>
                    <a:pt x="1715" y="1151858"/>
                    <a:pt x="857" y="1157383"/>
                    <a:pt x="0" y="1162812"/>
                  </a:cubicBezTo>
                  <a:cubicBezTo>
                    <a:pt x="100394" y="1179671"/>
                    <a:pt x="227552" y="1188720"/>
                    <a:pt x="363569" y="1188720"/>
                  </a:cubicBezTo>
                  <a:cubicBezTo>
                    <a:pt x="537020" y="1188720"/>
                    <a:pt x="695992" y="1174052"/>
                    <a:pt x="803434" y="1147096"/>
                  </a:cubicBezTo>
                  <a:cubicBezTo>
                    <a:pt x="869442" y="1132427"/>
                    <a:pt x="903637" y="1093280"/>
                    <a:pt x="915829" y="1034605"/>
                  </a:cubicBezTo>
                  <a:cubicBezTo>
                    <a:pt x="940213" y="931831"/>
                    <a:pt x="957358" y="767906"/>
                    <a:pt x="957358" y="594360"/>
                  </a:cubicBezTo>
                  <a:cubicBezTo>
                    <a:pt x="957358" y="420815"/>
                    <a:pt x="940403" y="256794"/>
                    <a:pt x="915829" y="154115"/>
                  </a:cubicBezTo>
                  <a:close/>
                </a:path>
              </a:pathLst>
            </a:custGeom>
            <a:solidFill>
              <a:srgbClr val="FF62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1" name="Forma Livre: Forma 10">
              <a:extLst>
                <a:ext uri="{FF2B5EF4-FFF2-40B4-BE49-F238E27FC236}">
                  <a16:creationId xmlns:a16="http://schemas.microsoft.com/office/drawing/2014/main" id="{A9934E09-2F6C-C228-C5E5-A0E55DC2598F}"/>
                </a:ext>
              </a:extLst>
            </p:cNvPr>
            <p:cNvSpPr/>
            <p:nvPr/>
          </p:nvSpPr>
          <p:spPr>
            <a:xfrm>
              <a:off x="7512846" y="719592"/>
              <a:ext cx="14001" cy="7524"/>
            </a:xfrm>
            <a:custGeom>
              <a:avLst/>
              <a:gdLst>
                <a:gd name="connsiteX0" fmla="*/ 286 w 14001"/>
                <a:gd name="connsiteY0" fmla="*/ 7525 h 7524"/>
                <a:gd name="connsiteX1" fmla="*/ 0 w 14001"/>
                <a:gd name="connsiteY1" fmla="*/ 5810 h 7524"/>
                <a:gd name="connsiteX2" fmla="*/ 14002 w 14001"/>
                <a:gd name="connsiteY2" fmla="*/ 0 h 7524"/>
                <a:gd name="connsiteX3" fmla="*/ 286 w 14001"/>
                <a:gd name="connsiteY3" fmla="*/ 7525 h 7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01" h="7524">
                  <a:moveTo>
                    <a:pt x="286" y="7525"/>
                  </a:moveTo>
                  <a:lnTo>
                    <a:pt x="0" y="5810"/>
                  </a:lnTo>
                  <a:cubicBezTo>
                    <a:pt x="4667" y="3810"/>
                    <a:pt x="9335" y="1905"/>
                    <a:pt x="14002" y="0"/>
                  </a:cubicBezTo>
                  <a:cubicBezTo>
                    <a:pt x="9525" y="2191"/>
                    <a:pt x="4953" y="4667"/>
                    <a:pt x="286" y="7525"/>
                  </a:cubicBezTo>
                  <a:close/>
                </a:path>
              </a:pathLst>
            </a:custGeom>
            <a:solidFill>
              <a:srgbClr val="FF62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2" name="Forma Livre: Forma 11">
              <a:extLst>
                <a:ext uri="{FF2B5EF4-FFF2-40B4-BE49-F238E27FC236}">
                  <a16:creationId xmlns:a16="http://schemas.microsoft.com/office/drawing/2014/main" id="{072A9892-E4E7-96DA-D0E8-01D8A0764A3F}"/>
                </a:ext>
              </a:extLst>
            </p:cNvPr>
            <p:cNvSpPr/>
            <p:nvPr/>
          </p:nvSpPr>
          <p:spPr>
            <a:xfrm>
              <a:off x="7527325" y="710352"/>
              <a:ext cx="22193" cy="9048"/>
            </a:xfrm>
            <a:custGeom>
              <a:avLst/>
              <a:gdLst>
                <a:gd name="connsiteX0" fmla="*/ 22193 w 22193"/>
                <a:gd name="connsiteY0" fmla="*/ 0 h 9048"/>
                <a:gd name="connsiteX1" fmla="*/ 0 w 22193"/>
                <a:gd name="connsiteY1" fmla="*/ 9049 h 9048"/>
                <a:gd name="connsiteX2" fmla="*/ 22193 w 22193"/>
                <a:gd name="connsiteY2" fmla="*/ 0 h 9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193" h="9048">
                  <a:moveTo>
                    <a:pt x="22193" y="0"/>
                  </a:moveTo>
                  <a:cubicBezTo>
                    <a:pt x="14764" y="3048"/>
                    <a:pt x="7429" y="6001"/>
                    <a:pt x="0" y="9049"/>
                  </a:cubicBezTo>
                  <a:cubicBezTo>
                    <a:pt x="8001" y="5239"/>
                    <a:pt x="15526" y="2286"/>
                    <a:pt x="22193" y="0"/>
                  </a:cubicBezTo>
                  <a:close/>
                </a:path>
              </a:pathLst>
            </a:custGeom>
            <a:solidFill>
              <a:srgbClr val="FF62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3" name="Forma Livre: Forma 12">
              <a:extLst>
                <a:ext uri="{FF2B5EF4-FFF2-40B4-BE49-F238E27FC236}">
                  <a16:creationId xmlns:a16="http://schemas.microsoft.com/office/drawing/2014/main" id="{40D7C675-F806-7556-CE63-B6AF9E29ED09}"/>
                </a:ext>
              </a:extLst>
            </p:cNvPr>
            <p:cNvSpPr/>
            <p:nvPr/>
          </p:nvSpPr>
          <p:spPr>
            <a:xfrm>
              <a:off x="7281294" y="716543"/>
              <a:ext cx="269652" cy="1136141"/>
            </a:xfrm>
            <a:custGeom>
              <a:avLst/>
              <a:gdLst>
                <a:gd name="connsiteX0" fmla="*/ 41529 w 269652"/>
                <a:gd name="connsiteY0" fmla="*/ 128207 h 1136141"/>
                <a:gd name="connsiteX1" fmla="*/ 0 w 269652"/>
                <a:gd name="connsiteY1" fmla="*/ 568166 h 1136141"/>
                <a:gd name="connsiteX2" fmla="*/ 41529 w 269652"/>
                <a:gd name="connsiteY2" fmla="*/ 1008126 h 1136141"/>
                <a:gd name="connsiteX3" fmla="*/ 153829 w 269652"/>
                <a:gd name="connsiteY3" fmla="*/ 1120521 h 1136141"/>
                <a:gd name="connsiteX4" fmla="*/ 230219 w 269652"/>
                <a:gd name="connsiteY4" fmla="*/ 1136142 h 1136141"/>
                <a:gd name="connsiteX5" fmla="*/ 269653 w 269652"/>
                <a:gd name="connsiteY5" fmla="*/ 568071 h 1136141"/>
                <a:gd name="connsiteX6" fmla="*/ 230219 w 269652"/>
                <a:gd name="connsiteY6" fmla="*/ 0 h 1136141"/>
                <a:gd name="connsiteX7" fmla="*/ 153829 w 269652"/>
                <a:gd name="connsiteY7" fmla="*/ 15716 h 1136141"/>
                <a:gd name="connsiteX8" fmla="*/ 41529 w 269652"/>
                <a:gd name="connsiteY8" fmla="*/ 128111 h 1136141"/>
                <a:gd name="connsiteX9" fmla="*/ 41529 w 269652"/>
                <a:gd name="connsiteY9" fmla="*/ 128111 h 1136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9652" h="1136141">
                  <a:moveTo>
                    <a:pt x="41529" y="128207"/>
                  </a:moveTo>
                  <a:cubicBezTo>
                    <a:pt x="17050" y="230886"/>
                    <a:pt x="0" y="394716"/>
                    <a:pt x="0" y="568166"/>
                  </a:cubicBezTo>
                  <a:cubicBezTo>
                    <a:pt x="0" y="741617"/>
                    <a:pt x="17145" y="905447"/>
                    <a:pt x="41529" y="1008126"/>
                  </a:cubicBezTo>
                  <a:cubicBezTo>
                    <a:pt x="53816" y="1066800"/>
                    <a:pt x="87916" y="1105948"/>
                    <a:pt x="153829" y="1120521"/>
                  </a:cubicBezTo>
                  <a:cubicBezTo>
                    <a:pt x="176975" y="1126331"/>
                    <a:pt x="202597" y="1131475"/>
                    <a:pt x="230219" y="1136142"/>
                  </a:cubicBezTo>
                  <a:cubicBezTo>
                    <a:pt x="254413" y="978408"/>
                    <a:pt x="269653" y="777526"/>
                    <a:pt x="269653" y="568071"/>
                  </a:cubicBezTo>
                  <a:cubicBezTo>
                    <a:pt x="269653" y="358616"/>
                    <a:pt x="254317" y="157734"/>
                    <a:pt x="230219" y="0"/>
                  </a:cubicBezTo>
                  <a:cubicBezTo>
                    <a:pt x="202597" y="4667"/>
                    <a:pt x="176975" y="9811"/>
                    <a:pt x="153829" y="15716"/>
                  </a:cubicBezTo>
                  <a:cubicBezTo>
                    <a:pt x="87821" y="30385"/>
                    <a:pt x="53626" y="69437"/>
                    <a:pt x="41529" y="128111"/>
                  </a:cubicBezTo>
                  <a:lnTo>
                    <a:pt x="41529" y="128111"/>
                  </a:lnTo>
                  <a:close/>
                </a:path>
              </a:pathLst>
            </a:custGeom>
            <a:solidFill>
              <a:schemeClr val="accent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1827977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exo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ângulo 13">
            <a:extLst>
              <a:ext uri="{FF2B5EF4-FFF2-40B4-BE49-F238E27FC236}">
                <a16:creationId xmlns:a16="http://schemas.microsoft.com/office/drawing/2014/main" id="{38394F33-EF98-83E0-CB56-79AA9CDFB85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t-BR">
              <a:solidFill>
                <a:schemeClr val="accent1"/>
              </a:solidFill>
            </a:endParaRPr>
          </a:p>
        </p:txBody>
      </p:sp>
      <p:sp>
        <p:nvSpPr>
          <p:cNvPr id="8" name="Espaço Reservado para Texto 7">
            <a:extLst>
              <a:ext uri="{FF2B5EF4-FFF2-40B4-BE49-F238E27FC236}">
                <a16:creationId xmlns:a16="http://schemas.microsoft.com/office/drawing/2014/main" id="{3997A202-8FA6-3369-3402-F1112BA48BB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616698" y="2635724"/>
            <a:ext cx="4003302" cy="82527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80000"/>
              </a:lnSpc>
              <a:buNone/>
              <a:defRPr lang="pt-BR" sz="8800" kern="1200" spc="0" dirty="0">
                <a:solidFill>
                  <a:schemeClr val="tx2"/>
                </a:solidFill>
                <a:latin typeface="Itau Display Pro XBold" panose="020B0803020204020204" pitchFamily="34" charset="0"/>
                <a:ea typeface="+mn-ea"/>
                <a:cs typeface="Itau Display Pro XBold" panose="020B0803020204020204" pitchFamily="34" charset="0"/>
              </a:defRPr>
            </a:lvl1pPr>
          </a:lstStyle>
          <a:p>
            <a:pPr lvl="0"/>
            <a:r>
              <a:rPr lang="pt-BR"/>
              <a:t>Anexos</a:t>
            </a:r>
          </a:p>
        </p:txBody>
      </p:sp>
      <p:sp>
        <p:nvSpPr>
          <p:cNvPr id="15" name="Espaço Reservado para Texto 7">
            <a:extLst>
              <a:ext uri="{FF2B5EF4-FFF2-40B4-BE49-F238E27FC236}">
                <a16:creationId xmlns:a16="http://schemas.microsoft.com/office/drawing/2014/main" id="{E46146C6-E146-80A8-2345-AEC5655C0D7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616698" y="3629160"/>
            <a:ext cx="6745700" cy="5847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80000"/>
              </a:lnSpc>
              <a:spcBef>
                <a:spcPts val="0"/>
              </a:spcBef>
              <a:buFont typeface="Arial" panose="020B0604020202020204" pitchFamily="34" charset="0"/>
              <a:buNone/>
              <a:defRPr lang="pt-BR" sz="4000" kern="1200" spc="0" dirty="0">
                <a:solidFill>
                  <a:schemeClr val="tx2"/>
                </a:solidFill>
                <a:latin typeface="+mn-lt"/>
                <a:ea typeface="+mn-ea"/>
                <a:cs typeface="Itau Display Pro XBold" panose="020B080302020402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8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pt-BR"/>
              <a:t>Cap. X |  Título do Capítulo</a:t>
            </a:r>
          </a:p>
        </p:txBody>
      </p:sp>
      <p:sp>
        <p:nvSpPr>
          <p:cNvPr id="28" name="Forma Livre: Forma 27">
            <a:extLst>
              <a:ext uri="{FF2B5EF4-FFF2-40B4-BE49-F238E27FC236}">
                <a16:creationId xmlns:a16="http://schemas.microsoft.com/office/drawing/2014/main" id="{856154CA-9233-7672-9C45-97A034567AEC}"/>
              </a:ext>
            </a:extLst>
          </p:cNvPr>
          <p:cNvSpPr/>
          <p:nvPr userDrawn="1"/>
        </p:nvSpPr>
        <p:spPr>
          <a:xfrm>
            <a:off x="1" y="1"/>
            <a:ext cx="3185203" cy="3413391"/>
          </a:xfrm>
          <a:custGeom>
            <a:avLst/>
            <a:gdLst>
              <a:gd name="connsiteX0" fmla="*/ 0 w 3185203"/>
              <a:gd name="connsiteY0" fmla="*/ 0 h 3413391"/>
              <a:gd name="connsiteX1" fmla="*/ 3185203 w 3185203"/>
              <a:gd name="connsiteY1" fmla="*/ 0 h 3413391"/>
              <a:gd name="connsiteX2" fmla="*/ 3184713 w 3185203"/>
              <a:gd name="connsiteY2" fmla="*/ 5624 h 3413391"/>
              <a:gd name="connsiteX3" fmla="*/ 3069421 w 3185203"/>
              <a:gd name="connsiteY3" fmla="*/ 289615 h 3413391"/>
              <a:gd name="connsiteX4" fmla="*/ 1697642 w 3185203"/>
              <a:gd name="connsiteY4" fmla="*/ 1985179 h 3413391"/>
              <a:gd name="connsiteX5" fmla="*/ 32717 w 3185203"/>
              <a:gd name="connsiteY5" fmla="*/ 3393997 h 3413391"/>
              <a:gd name="connsiteX6" fmla="*/ 0 w 3185203"/>
              <a:gd name="connsiteY6" fmla="*/ 3413391 h 3413391"/>
              <a:gd name="connsiteX7" fmla="*/ 0 w 3185203"/>
              <a:gd name="connsiteY7" fmla="*/ 0 h 3413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85203" h="3413391">
                <a:moveTo>
                  <a:pt x="0" y="0"/>
                </a:moveTo>
                <a:lnTo>
                  <a:pt x="3185203" y="0"/>
                </a:lnTo>
                <a:lnTo>
                  <a:pt x="3184713" y="5624"/>
                </a:lnTo>
                <a:cubicBezTo>
                  <a:pt x="3168473" y="101842"/>
                  <a:pt x="3129133" y="196213"/>
                  <a:pt x="3069421" y="289615"/>
                </a:cubicBezTo>
                <a:cubicBezTo>
                  <a:pt x="2801346" y="736238"/>
                  <a:pt x="2296544" y="1372930"/>
                  <a:pt x="1697642" y="1985179"/>
                </a:cubicBezTo>
                <a:cubicBezTo>
                  <a:pt x="1098740" y="2597429"/>
                  <a:pt x="473325" y="3116144"/>
                  <a:pt x="32717" y="3393997"/>
                </a:cubicBezTo>
                <a:lnTo>
                  <a:pt x="0" y="341339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27" name="Forma Livre: Forma 26">
            <a:extLst>
              <a:ext uri="{FF2B5EF4-FFF2-40B4-BE49-F238E27FC236}">
                <a16:creationId xmlns:a16="http://schemas.microsoft.com/office/drawing/2014/main" id="{05E2A286-6FAC-1AAB-AE2F-D9BA52CE37CA}"/>
              </a:ext>
            </a:extLst>
          </p:cNvPr>
          <p:cNvSpPr/>
          <p:nvPr userDrawn="1"/>
        </p:nvSpPr>
        <p:spPr>
          <a:xfrm>
            <a:off x="1" y="3672119"/>
            <a:ext cx="4829822" cy="3216105"/>
          </a:xfrm>
          <a:custGeom>
            <a:avLst/>
            <a:gdLst>
              <a:gd name="connsiteX0" fmla="*/ 1287139 w 4829822"/>
              <a:gd name="connsiteY0" fmla="*/ 225 h 3216105"/>
              <a:gd name="connsiteX1" fmla="*/ 1693622 w 4829822"/>
              <a:gd name="connsiteY1" fmla="*/ 123674 h 3216105"/>
              <a:gd name="connsiteX2" fmla="*/ 3389187 w 4829822"/>
              <a:gd name="connsiteY2" fmla="*/ 1495453 h 3216105"/>
              <a:gd name="connsiteX3" fmla="*/ 4798004 w 4829822"/>
              <a:gd name="connsiteY3" fmla="*/ 3160377 h 3216105"/>
              <a:gd name="connsiteX4" fmla="*/ 4829822 w 4829822"/>
              <a:gd name="connsiteY4" fmla="*/ 3216105 h 3216105"/>
              <a:gd name="connsiteX5" fmla="*/ 0 w 4829822"/>
              <a:gd name="connsiteY5" fmla="*/ 3216105 h 3216105"/>
              <a:gd name="connsiteX6" fmla="*/ 0 w 4829822"/>
              <a:gd name="connsiteY6" fmla="*/ 828764 h 3216105"/>
              <a:gd name="connsiteX7" fmla="*/ 136002 w 4829822"/>
              <a:gd name="connsiteY7" fmla="*/ 711327 h 3216105"/>
              <a:gd name="connsiteX8" fmla="*/ 909103 w 4829822"/>
              <a:gd name="connsiteY8" fmla="*/ 132320 h 3216105"/>
              <a:gd name="connsiteX9" fmla="*/ 1287139 w 4829822"/>
              <a:gd name="connsiteY9" fmla="*/ 225 h 32161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829822" h="3216105">
                <a:moveTo>
                  <a:pt x="1287139" y="225"/>
                </a:moveTo>
                <a:cubicBezTo>
                  <a:pt x="1417153" y="-3357"/>
                  <a:pt x="1551908" y="35653"/>
                  <a:pt x="1693622" y="123674"/>
                </a:cubicBezTo>
                <a:cubicBezTo>
                  <a:pt x="2165819" y="399962"/>
                  <a:pt x="2776938" y="896551"/>
                  <a:pt x="3389187" y="1495453"/>
                </a:cubicBezTo>
                <a:cubicBezTo>
                  <a:pt x="4001436" y="2094353"/>
                  <a:pt x="4511376" y="2694384"/>
                  <a:pt x="4798004" y="3160377"/>
                </a:cubicBezTo>
                <a:lnTo>
                  <a:pt x="4829822" y="3216105"/>
                </a:lnTo>
                <a:lnTo>
                  <a:pt x="0" y="3216105"/>
                </a:lnTo>
                <a:lnTo>
                  <a:pt x="0" y="828764"/>
                </a:lnTo>
                <a:lnTo>
                  <a:pt x="136002" y="711327"/>
                </a:lnTo>
                <a:cubicBezTo>
                  <a:pt x="422294" y="470387"/>
                  <a:pt x="688799" y="271246"/>
                  <a:pt x="909103" y="132320"/>
                </a:cubicBezTo>
                <a:cubicBezTo>
                  <a:pt x="1031854" y="49979"/>
                  <a:pt x="1157126" y="3806"/>
                  <a:pt x="1287139" y="22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14029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exo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etângulo 65">
            <a:extLst>
              <a:ext uri="{FF2B5EF4-FFF2-40B4-BE49-F238E27FC236}">
                <a16:creationId xmlns:a16="http://schemas.microsoft.com/office/drawing/2014/main" id="{3519FDF7-C60E-872B-2A36-66BD048B902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4" name="Gráfico 13">
            <a:extLst>
              <a:ext uri="{FF2B5EF4-FFF2-40B4-BE49-F238E27FC236}">
                <a16:creationId xmlns:a16="http://schemas.microsoft.com/office/drawing/2014/main" id="{F22A32B2-0A37-5098-045B-451F4EC6C9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7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0776" t="6947" r="46762" b="58"/>
          <a:stretch>
            <a:fillRect/>
          </a:stretch>
        </p:blipFill>
        <p:spPr>
          <a:xfrm rot="5400000">
            <a:off x="8239832" y="236517"/>
            <a:ext cx="1519361" cy="6384973"/>
          </a:xfrm>
          <a:custGeom>
            <a:avLst/>
            <a:gdLst>
              <a:gd name="connsiteX0" fmla="*/ 0 w 1519361"/>
              <a:gd name="connsiteY0" fmla="*/ 6384973 h 6384973"/>
              <a:gd name="connsiteX1" fmla="*/ 0 w 1519361"/>
              <a:gd name="connsiteY1" fmla="*/ 0 h 6384973"/>
              <a:gd name="connsiteX2" fmla="*/ 1519361 w 1519361"/>
              <a:gd name="connsiteY2" fmla="*/ 0 h 6384973"/>
              <a:gd name="connsiteX3" fmla="*/ 1519361 w 1519361"/>
              <a:gd name="connsiteY3" fmla="*/ 6384973 h 6384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19361" h="6384973">
                <a:moveTo>
                  <a:pt x="0" y="6384973"/>
                </a:moveTo>
                <a:lnTo>
                  <a:pt x="0" y="0"/>
                </a:lnTo>
                <a:lnTo>
                  <a:pt x="1519361" y="0"/>
                </a:lnTo>
                <a:lnTo>
                  <a:pt x="1519361" y="6384973"/>
                </a:lnTo>
                <a:close/>
              </a:path>
            </a:pathLst>
          </a:custGeom>
        </p:spPr>
      </p:pic>
      <p:pic>
        <p:nvPicPr>
          <p:cNvPr id="15" name="Gráfico 14">
            <a:extLst>
              <a:ext uri="{FF2B5EF4-FFF2-40B4-BE49-F238E27FC236}">
                <a16:creationId xmlns:a16="http://schemas.microsoft.com/office/drawing/2014/main" id="{D7D399FB-63F6-5052-D3EE-EA4EEA327E2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7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0776" t="58" r="46762" b="79444"/>
          <a:stretch>
            <a:fillRect/>
          </a:stretch>
        </p:blipFill>
        <p:spPr>
          <a:xfrm rot="5400000">
            <a:off x="-55989" y="2725311"/>
            <a:ext cx="1519361" cy="1407385"/>
          </a:xfrm>
          <a:custGeom>
            <a:avLst/>
            <a:gdLst>
              <a:gd name="connsiteX0" fmla="*/ 0 w 1519361"/>
              <a:gd name="connsiteY0" fmla="*/ 1407385 h 1407385"/>
              <a:gd name="connsiteX1" fmla="*/ 0 w 1519361"/>
              <a:gd name="connsiteY1" fmla="*/ 0 h 1407385"/>
              <a:gd name="connsiteX2" fmla="*/ 1519361 w 1519361"/>
              <a:gd name="connsiteY2" fmla="*/ 0 h 1407385"/>
              <a:gd name="connsiteX3" fmla="*/ 1519361 w 1519361"/>
              <a:gd name="connsiteY3" fmla="*/ 1407385 h 1407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19361" h="1407385">
                <a:moveTo>
                  <a:pt x="0" y="1407385"/>
                </a:moveTo>
                <a:lnTo>
                  <a:pt x="0" y="0"/>
                </a:lnTo>
                <a:lnTo>
                  <a:pt x="1519361" y="0"/>
                </a:lnTo>
                <a:lnTo>
                  <a:pt x="1519361" y="1407385"/>
                </a:lnTo>
                <a:close/>
              </a:path>
            </a:pathLst>
          </a:custGeom>
        </p:spPr>
      </p:pic>
      <p:sp>
        <p:nvSpPr>
          <p:cNvPr id="18" name="Espaço Reservado para Texto 7">
            <a:extLst>
              <a:ext uri="{FF2B5EF4-FFF2-40B4-BE49-F238E27FC236}">
                <a16:creationId xmlns:a16="http://schemas.microsoft.com/office/drawing/2014/main" id="{60A7CABC-43FF-0643-F2DA-BE919236218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663610" y="2844990"/>
            <a:ext cx="4003302" cy="82527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80000"/>
              </a:lnSpc>
              <a:buNone/>
              <a:defRPr lang="pt-BR" sz="8800" kern="1200" spc="0" dirty="0">
                <a:solidFill>
                  <a:schemeClr val="tx2"/>
                </a:solidFill>
                <a:latin typeface="Itau Display Pro XBold" panose="020B0803020204020204" pitchFamily="34" charset="0"/>
                <a:ea typeface="+mn-ea"/>
                <a:cs typeface="Itau Display Pro XBold" panose="020B0803020204020204" pitchFamily="34" charset="0"/>
              </a:defRPr>
            </a:lvl1pPr>
          </a:lstStyle>
          <a:p>
            <a:pPr lvl="0"/>
            <a:r>
              <a:rPr lang="pt-BR"/>
              <a:t>Anexos</a:t>
            </a:r>
          </a:p>
        </p:txBody>
      </p:sp>
      <p:sp>
        <p:nvSpPr>
          <p:cNvPr id="19" name="Espaço Reservado para Texto 7">
            <a:extLst>
              <a:ext uri="{FF2B5EF4-FFF2-40B4-BE49-F238E27FC236}">
                <a16:creationId xmlns:a16="http://schemas.microsoft.com/office/drawing/2014/main" id="{8ACE3500-8658-26CB-B190-BDDFE6FADA9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663610" y="3670260"/>
            <a:ext cx="4003302" cy="38779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80000"/>
              </a:lnSpc>
              <a:spcBef>
                <a:spcPts val="0"/>
              </a:spcBef>
              <a:buFont typeface="Arial" panose="020B0604020202020204" pitchFamily="34" charset="0"/>
              <a:buNone/>
              <a:defRPr lang="pt-BR" sz="2400" kern="1200" spc="0" dirty="0">
                <a:solidFill>
                  <a:schemeClr val="tx2"/>
                </a:solidFill>
                <a:latin typeface="+mn-lt"/>
                <a:ea typeface="+mn-ea"/>
                <a:cs typeface="Itau Display Pro XBold" panose="020B080302020402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8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pt-BR"/>
              <a:t>Cap. X |  Título do Capítulo</a:t>
            </a:r>
          </a:p>
        </p:txBody>
      </p:sp>
    </p:spTree>
    <p:extLst>
      <p:ext uri="{BB962C8B-B14F-4D97-AF65-F5344CB8AC3E}">
        <p14:creationId xmlns:p14="http://schemas.microsoft.com/office/powerpoint/2010/main" val="604633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exos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etângulo 65">
            <a:extLst>
              <a:ext uri="{FF2B5EF4-FFF2-40B4-BE49-F238E27FC236}">
                <a16:creationId xmlns:a16="http://schemas.microsoft.com/office/drawing/2014/main" id="{3519FDF7-C60E-872B-2A36-66BD048B902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4" name="Gráfico 13">
            <a:extLst>
              <a:ext uri="{FF2B5EF4-FFF2-40B4-BE49-F238E27FC236}">
                <a16:creationId xmlns:a16="http://schemas.microsoft.com/office/drawing/2014/main" id="{F22A32B2-0A37-5098-045B-451F4EC6C9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7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0776" t="6947" r="46762" b="58"/>
          <a:stretch>
            <a:fillRect/>
          </a:stretch>
        </p:blipFill>
        <p:spPr>
          <a:xfrm rot="5400000">
            <a:off x="8239832" y="236517"/>
            <a:ext cx="1519361" cy="6384973"/>
          </a:xfrm>
          <a:custGeom>
            <a:avLst/>
            <a:gdLst>
              <a:gd name="connsiteX0" fmla="*/ 0 w 1519361"/>
              <a:gd name="connsiteY0" fmla="*/ 6384973 h 6384973"/>
              <a:gd name="connsiteX1" fmla="*/ 0 w 1519361"/>
              <a:gd name="connsiteY1" fmla="*/ 0 h 6384973"/>
              <a:gd name="connsiteX2" fmla="*/ 1519361 w 1519361"/>
              <a:gd name="connsiteY2" fmla="*/ 0 h 6384973"/>
              <a:gd name="connsiteX3" fmla="*/ 1519361 w 1519361"/>
              <a:gd name="connsiteY3" fmla="*/ 6384973 h 6384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19361" h="6384973">
                <a:moveTo>
                  <a:pt x="0" y="6384973"/>
                </a:moveTo>
                <a:lnTo>
                  <a:pt x="0" y="0"/>
                </a:lnTo>
                <a:lnTo>
                  <a:pt x="1519361" y="0"/>
                </a:lnTo>
                <a:lnTo>
                  <a:pt x="1519361" y="6384973"/>
                </a:lnTo>
                <a:close/>
              </a:path>
            </a:pathLst>
          </a:custGeom>
        </p:spPr>
      </p:pic>
      <p:pic>
        <p:nvPicPr>
          <p:cNvPr id="15" name="Gráfico 14">
            <a:extLst>
              <a:ext uri="{FF2B5EF4-FFF2-40B4-BE49-F238E27FC236}">
                <a16:creationId xmlns:a16="http://schemas.microsoft.com/office/drawing/2014/main" id="{D7D399FB-63F6-5052-D3EE-EA4EEA327E2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7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0776" t="58" r="46762" b="79444"/>
          <a:stretch>
            <a:fillRect/>
          </a:stretch>
        </p:blipFill>
        <p:spPr>
          <a:xfrm rot="5400000">
            <a:off x="-55989" y="2725311"/>
            <a:ext cx="1519361" cy="1407385"/>
          </a:xfrm>
          <a:custGeom>
            <a:avLst/>
            <a:gdLst>
              <a:gd name="connsiteX0" fmla="*/ 0 w 1519361"/>
              <a:gd name="connsiteY0" fmla="*/ 1407385 h 1407385"/>
              <a:gd name="connsiteX1" fmla="*/ 0 w 1519361"/>
              <a:gd name="connsiteY1" fmla="*/ 0 h 1407385"/>
              <a:gd name="connsiteX2" fmla="*/ 1519361 w 1519361"/>
              <a:gd name="connsiteY2" fmla="*/ 0 h 1407385"/>
              <a:gd name="connsiteX3" fmla="*/ 1519361 w 1519361"/>
              <a:gd name="connsiteY3" fmla="*/ 1407385 h 1407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19361" h="1407385">
                <a:moveTo>
                  <a:pt x="0" y="1407385"/>
                </a:moveTo>
                <a:lnTo>
                  <a:pt x="0" y="0"/>
                </a:lnTo>
                <a:lnTo>
                  <a:pt x="1519361" y="0"/>
                </a:lnTo>
                <a:lnTo>
                  <a:pt x="1519361" y="1407385"/>
                </a:lnTo>
                <a:close/>
              </a:path>
            </a:pathLst>
          </a:custGeom>
        </p:spPr>
      </p:pic>
      <p:sp>
        <p:nvSpPr>
          <p:cNvPr id="18" name="Espaço Reservado para Texto 7">
            <a:extLst>
              <a:ext uri="{FF2B5EF4-FFF2-40B4-BE49-F238E27FC236}">
                <a16:creationId xmlns:a16="http://schemas.microsoft.com/office/drawing/2014/main" id="{60A7CABC-43FF-0643-F2DA-BE919236218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663610" y="2844990"/>
            <a:ext cx="4003302" cy="82527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80000"/>
              </a:lnSpc>
              <a:buNone/>
              <a:defRPr lang="pt-BR" sz="8800" kern="1200" spc="0" dirty="0">
                <a:solidFill>
                  <a:schemeClr val="bg1"/>
                </a:solidFill>
                <a:latin typeface="Itau Display Pro XBold" panose="020B0803020204020204" pitchFamily="34" charset="0"/>
                <a:ea typeface="+mn-ea"/>
                <a:cs typeface="Itau Display Pro XBold" panose="020B0803020204020204" pitchFamily="34" charset="0"/>
              </a:defRPr>
            </a:lvl1pPr>
          </a:lstStyle>
          <a:p>
            <a:pPr lvl="0"/>
            <a:r>
              <a:rPr lang="pt-BR"/>
              <a:t>Anexos</a:t>
            </a:r>
          </a:p>
        </p:txBody>
      </p:sp>
      <p:sp>
        <p:nvSpPr>
          <p:cNvPr id="19" name="Espaço Reservado para Texto 7">
            <a:extLst>
              <a:ext uri="{FF2B5EF4-FFF2-40B4-BE49-F238E27FC236}">
                <a16:creationId xmlns:a16="http://schemas.microsoft.com/office/drawing/2014/main" id="{8ACE3500-8658-26CB-B190-BDDFE6FADA9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663610" y="3670260"/>
            <a:ext cx="4003302" cy="38779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80000"/>
              </a:lnSpc>
              <a:spcBef>
                <a:spcPts val="0"/>
              </a:spcBef>
              <a:buFont typeface="Arial" panose="020B0604020202020204" pitchFamily="34" charset="0"/>
              <a:buNone/>
              <a:defRPr lang="pt-BR" sz="2400" kern="1200" spc="0" dirty="0">
                <a:solidFill>
                  <a:schemeClr val="bg1"/>
                </a:solidFill>
                <a:latin typeface="+mn-lt"/>
                <a:ea typeface="+mn-ea"/>
                <a:cs typeface="Itau Display Pro XBold" panose="020B080302020402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8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pt-BR"/>
              <a:t>Cap. X |  Título do Capítulo</a:t>
            </a:r>
          </a:p>
        </p:txBody>
      </p:sp>
    </p:spTree>
    <p:extLst>
      <p:ext uri="{BB962C8B-B14F-4D97-AF65-F5344CB8AC3E}">
        <p14:creationId xmlns:p14="http://schemas.microsoft.com/office/powerpoint/2010/main" val="4048358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5E161007-759C-6308-E6A7-AAC4758E1C4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2E2C5764-E5FE-BE23-3C7D-86EAF3E35780}"/>
              </a:ext>
            </a:extLst>
          </p:cNvPr>
          <p:cNvSpPr/>
          <p:nvPr userDrawn="1"/>
        </p:nvSpPr>
        <p:spPr>
          <a:xfrm>
            <a:off x="0" y="4960557"/>
            <a:ext cx="12192000" cy="189744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580F4407-E478-8507-4166-DD29878CFB7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5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580" b="1517"/>
          <a:stretch>
            <a:fillRect/>
          </a:stretch>
        </p:blipFill>
        <p:spPr>
          <a:xfrm>
            <a:off x="1" y="0"/>
            <a:ext cx="12191998" cy="6858000"/>
          </a:xfrm>
          <a:custGeom>
            <a:avLst/>
            <a:gdLst>
              <a:gd name="connsiteX0" fmla="*/ 0 w 12191998"/>
              <a:gd name="connsiteY0" fmla="*/ 0 h 6858000"/>
              <a:gd name="connsiteX1" fmla="*/ 12191998 w 12191998"/>
              <a:gd name="connsiteY1" fmla="*/ 0 h 6858000"/>
              <a:gd name="connsiteX2" fmla="*/ 12191998 w 12191998"/>
              <a:gd name="connsiteY2" fmla="*/ 6858000 h 6858000"/>
              <a:gd name="connsiteX3" fmla="*/ 0 w 12191998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1998" h="6858000">
                <a:moveTo>
                  <a:pt x="0" y="0"/>
                </a:moveTo>
                <a:lnTo>
                  <a:pt x="12191998" y="0"/>
                </a:lnTo>
                <a:lnTo>
                  <a:pt x="12191998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6CDDA33F-6349-F586-4568-E4FD755D0C49}"/>
              </a:ext>
            </a:extLst>
          </p:cNvPr>
          <p:cNvSpPr txBox="1"/>
          <p:nvPr userDrawn="1"/>
        </p:nvSpPr>
        <p:spPr>
          <a:xfrm>
            <a:off x="885092" y="3187134"/>
            <a:ext cx="10941148" cy="2446824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tau Display Pro XBold" panose="020B0803020204020204" pitchFamily="34" charset="0"/>
                <a:ea typeface="+mn-ea"/>
                <a:cs typeface="Itau Display Pro XBold" panose="020B0803020204020204" pitchFamily="34" charset="0"/>
              </a:rPr>
              <a:t>Layouts</a:t>
            </a:r>
          </a:p>
        </p:txBody>
      </p:sp>
    </p:spTree>
    <p:extLst>
      <p:ext uri="{BB962C8B-B14F-4D97-AF65-F5344CB8AC3E}">
        <p14:creationId xmlns:p14="http://schemas.microsoft.com/office/powerpoint/2010/main" val="2248797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8B5AE4-1BF5-C062-B03A-DF2B5AEAD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47CAE560-479E-C83E-AAA4-58998F6EFB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BD609-7743-496D-AA8D-C6C0CA004553}" type="datetimeFigureOut">
              <a:rPr lang="pt-BR" smtClean="0"/>
              <a:t>05/10/2025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79AD67B5-F82B-E77D-8FA6-2D8F2114BB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6357E3F7-941C-1304-4A86-CED22BD3E5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65CC0-DEC5-424E-8327-36DD5B2386C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03779787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drã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19">
            <a:extLst>
              <a:ext uri="{FF2B5EF4-FFF2-40B4-BE49-F238E27FC236}">
                <a16:creationId xmlns:a16="http://schemas.microsoft.com/office/drawing/2014/main" id="{1C335CED-F054-CF00-C96E-C1BA7B7CC803}"/>
              </a:ext>
            </a:extLst>
          </p:cNvPr>
          <p:cNvSpPr>
            <a:spLocks noGrp="1"/>
          </p:cNvSpPr>
          <p:nvPr userDrawn="1">
            <p:ph type="body" sz="quarter" idx="59" hasCustomPrompt="1"/>
          </p:nvPr>
        </p:nvSpPr>
        <p:spPr>
          <a:xfrm>
            <a:off x="469899" y="281953"/>
            <a:ext cx="11243470" cy="45858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buNone/>
              <a:defRPr sz="2800">
                <a:solidFill>
                  <a:srgbClr val="000000"/>
                </a:solidFill>
                <a:latin typeface="Itau Display Pro XBold" panose="020B0803020204020204" pitchFamily="34" charset="0"/>
                <a:cs typeface="Itau Display Pro XBold" panose="020B0803020204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t-BR"/>
              <a:t>Clique para inserir o título</a:t>
            </a:r>
          </a:p>
        </p:txBody>
      </p:sp>
      <p:sp>
        <p:nvSpPr>
          <p:cNvPr id="5" name="Espaço Reservado para Texto 19">
            <a:extLst>
              <a:ext uri="{FF2B5EF4-FFF2-40B4-BE49-F238E27FC236}">
                <a16:creationId xmlns:a16="http://schemas.microsoft.com/office/drawing/2014/main" id="{7E0455B5-6709-8F10-9D8E-7FB46D385688}"/>
              </a:ext>
            </a:extLst>
          </p:cNvPr>
          <p:cNvSpPr>
            <a:spLocks noGrp="1"/>
          </p:cNvSpPr>
          <p:nvPr userDrawn="1">
            <p:ph type="body" sz="quarter" idx="60" hasCustomPrompt="1"/>
          </p:nvPr>
        </p:nvSpPr>
        <p:spPr>
          <a:xfrm>
            <a:off x="469900" y="748264"/>
            <a:ext cx="11243469" cy="32778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lang="pt-BR" sz="1800">
                <a:solidFill>
                  <a:schemeClr val="tx1"/>
                </a:solidFill>
                <a:latin typeface="+mn-lt"/>
                <a:cs typeface="Itau Display Pro Light" panose="020B0403020204020204" pitchFamily="34" charset="0"/>
              </a:defRPr>
            </a:lvl1pPr>
          </a:lstStyle>
          <a:p>
            <a:pPr marL="228600" lvl="0" indent="-228600">
              <a:lnSpc>
                <a:spcPct val="85000"/>
              </a:lnSpc>
              <a:spcBef>
                <a:spcPts val="0"/>
              </a:spcBef>
            </a:pPr>
            <a:r>
              <a:rPr lang="pt-BR"/>
              <a:t>Clique para inserir o subtítulo</a:t>
            </a:r>
          </a:p>
        </p:txBody>
      </p:sp>
    </p:spTree>
    <p:extLst>
      <p:ext uri="{BB962C8B-B14F-4D97-AF65-F5344CB8AC3E}">
        <p14:creationId xmlns:p14="http://schemas.microsoft.com/office/powerpoint/2010/main" val="1565084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drão 2 Título duas linh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9">
            <a:extLst>
              <a:ext uri="{FF2B5EF4-FFF2-40B4-BE49-F238E27FC236}">
                <a16:creationId xmlns:a16="http://schemas.microsoft.com/office/drawing/2014/main" id="{D791FBD8-7320-30D7-870B-4ECF766C6C30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469899" y="281953"/>
            <a:ext cx="11243470" cy="82484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buNone/>
              <a:defRPr sz="2800">
                <a:solidFill>
                  <a:schemeClr val="tx2"/>
                </a:solidFill>
                <a:latin typeface="Itau Display Pro XBold" panose="020B0803020204020204" pitchFamily="34" charset="0"/>
                <a:cs typeface="Itau Display Pro XBold" panose="020B0803020204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t-BR"/>
              <a:t>Clique para inserir</a:t>
            </a:r>
            <a:br>
              <a:rPr lang="pt-BR"/>
            </a:br>
            <a:r>
              <a:rPr lang="pt-BR"/>
              <a:t>o título em duas linhas</a:t>
            </a:r>
          </a:p>
        </p:txBody>
      </p:sp>
      <p:sp>
        <p:nvSpPr>
          <p:cNvPr id="4" name="Espaço Reservado para Texto 19">
            <a:extLst>
              <a:ext uri="{FF2B5EF4-FFF2-40B4-BE49-F238E27FC236}">
                <a16:creationId xmlns:a16="http://schemas.microsoft.com/office/drawing/2014/main" id="{D51803D2-E3A4-E1E3-C6CC-C87746747F80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469900" y="1175110"/>
            <a:ext cx="11243469" cy="32778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lang="pt-BR" sz="1800">
                <a:solidFill>
                  <a:schemeClr val="tx1"/>
                </a:solidFill>
                <a:latin typeface="+mn-lt"/>
                <a:cs typeface="Itau Display Pro Light" panose="020B0403020204020204" pitchFamily="34" charset="0"/>
              </a:defRPr>
            </a:lvl1pPr>
          </a:lstStyle>
          <a:p>
            <a:pPr marL="228600" lvl="0" indent="-228600">
              <a:lnSpc>
                <a:spcPct val="85000"/>
              </a:lnSpc>
              <a:spcBef>
                <a:spcPts val="0"/>
              </a:spcBef>
            </a:pPr>
            <a:r>
              <a:rPr lang="pt-BR"/>
              <a:t>Clique para inserir o subtítulo</a:t>
            </a:r>
          </a:p>
        </p:txBody>
      </p:sp>
    </p:spTree>
    <p:extLst>
      <p:ext uri="{BB962C8B-B14F-4D97-AF65-F5344CB8AC3E}">
        <p14:creationId xmlns:p14="http://schemas.microsoft.com/office/powerpoint/2010/main" val="3940716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drão 3 Título duas linh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Gráfico 8">
            <a:extLst>
              <a:ext uri="{FF2B5EF4-FFF2-40B4-BE49-F238E27FC236}">
                <a16:creationId xmlns:a16="http://schemas.microsoft.com/office/drawing/2014/main" id="{1E0B1E2A-69A2-A7A3-FEBF-F31F3F333202}"/>
              </a:ext>
            </a:extLst>
          </p:cNvPr>
          <p:cNvSpPr>
            <a:spLocks noGrp="1"/>
          </p:cNvSpPr>
          <p:nvPr>
            <p:ph type="chart" sz="quarter" idx="54" hasCustomPrompt="1"/>
          </p:nvPr>
        </p:nvSpPr>
        <p:spPr>
          <a:xfrm>
            <a:off x="469900" y="1901536"/>
            <a:ext cx="11243468" cy="4621963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lang="pt-BR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pt-BR"/>
              <a:t>Clique para inserir o conteúdo/ gráfico</a:t>
            </a:r>
          </a:p>
        </p:txBody>
      </p:sp>
      <p:sp>
        <p:nvSpPr>
          <p:cNvPr id="2" name="Espaço Reservado para Texto 19">
            <a:extLst>
              <a:ext uri="{FF2B5EF4-FFF2-40B4-BE49-F238E27FC236}">
                <a16:creationId xmlns:a16="http://schemas.microsoft.com/office/drawing/2014/main" id="{03006739-DEA0-7987-AA3B-7494D66FC144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469899" y="281953"/>
            <a:ext cx="11243470" cy="82484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buNone/>
              <a:defRPr sz="2800">
                <a:solidFill>
                  <a:schemeClr val="tx2"/>
                </a:solidFill>
                <a:latin typeface="Itau Display Pro XBold" panose="020B0803020204020204" pitchFamily="34" charset="0"/>
                <a:cs typeface="Itau Display Pro XBold" panose="020B0803020204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t-BR"/>
              <a:t>Clique para inserir</a:t>
            </a:r>
            <a:br>
              <a:rPr lang="pt-BR"/>
            </a:br>
            <a:r>
              <a:rPr lang="pt-BR"/>
              <a:t>o título em duas linhas</a:t>
            </a:r>
          </a:p>
        </p:txBody>
      </p:sp>
      <p:sp>
        <p:nvSpPr>
          <p:cNvPr id="3" name="Espaço Reservado para Texto 19">
            <a:extLst>
              <a:ext uri="{FF2B5EF4-FFF2-40B4-BE49-F238E27FC236}">
                <a16:creationId xmlns:a16="http://schemas.microsoft.com/office/drawing/2014/main" id="{AE2BAFCF-870F-089F-7B45-0FA00076E23A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469900" y="1175110"/>
            <a:ext cx="11243469" cy="32778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lang="pt-BR" sz="1800">
                <a:solidFill>
                  <a:schemeClr val="tx1"/>
                </a:solidFill>
                <a:latin typeface="+mn-lt"/>
                <a:cs typeface="Itau Display Pro Light" panose="020B0403020204020204" pitchFamily="34" charset="0"/>
              </a:defRPr>
            </a:lvl1pPr>
          </a:lstStyle>
          <a:p>
            <a:pPr marL="228600" lvl="0" indent="-228600">
              <a:lnSpc>
                <a:spcPct val="85000"/>
              </a:lnSpc>
              <a:spcBef>
                <a:spcPts val="0"/>
              </a:spcBef>
            </a:pPr>
            <a:r>
              <a:rPr lang="pt-BR"/>
              <a:t>Clique para inserir o subtítulo</a:t>
            </a:r>
          </a:p>
        </p:txBody>
      </p:sp>
    </p:spTree>
    <p:extLst>
      <p:ext uri="{BB962C8B-B14F-4D97-AF65-F5344CB8AC3E}">
        <p14:creationId xmlns:p14="http://schemas.microsoft.com/office/powerpoint/2010/main" val="2053758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- 1 colu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Gráfico 8">
            <a:extLst>
              <a:ext uri="{FF2B5EF4-FFF2-40B4-BE49-F238E27FC236}">
                <a16:creationId xmlns:a16="http://schemas.microsoft.com/office/drawing/2014/main" id="{2E74C4A8-5C57-0561-CAE3-B1D01C850866}"/>
              </a:ext>
            </a:extLst>
          </p:cNvPr>
          <p:cNvSpPr>
            <a:spLocks noGrp="1"/>
          </p:cNvSpPr>
          <p:nvPr>
            <p:ph type="chart" sz="quarter" idx="54" hasCustomPrompt="1"/>
          </p:nvPr>
        </p:nvSpPr>
        <p:spPr>
          <a:xfrm>
            <a:off x="469900" y="1508760"/>
            <a:ext cx="11243468" cy="5014738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lang="pt-BR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pt-BR"/>
              <a:t>Clique para inserir o conteúdo/ gráfico</a:t>
            </a:r>
          </a:p>
        </p:txBody>
      </p:sp>
      <p:sp>
        <p:nvSpPr>
          <p:cNvPr id="2" name="Espaço Reservado para Texto 19">
            <a:extLst>
              <a:ext uri="{FF2B5EF4-FFF2-40B4-BE49-F238E27FC236}">
                <a16:creationId xmlns:a16="http://schemas.microsoft.com/office/drawing/2014/main" id="{D0CBD788-63B0-8361-1BDD-77D86ED4CF82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469899" y="281953"/>
            <a:ext cx="11243470" cy="45858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buNone/>
              <a:defRPr sz="2800">
                <a:solidFill>
                  <a:srgbClr val="000000"/>
                </a:solidFill>
                <a:latin typeface="Itau Display Pro XBold" panose="020B0803020204020204" pitchFamily="34" charset="0"/>
                <a:cs typeface="Itau Display Pro XBold" panose="020B0803020204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t-BR"/>
              <a:t>Clique para inserir o título</a:t>
            </a:r>
          </a:p>
        </p:txBody>
      </p:sp>
      <p:sp>
        <p:nvSpPr>
          <p:cNvPr id="3" name="Espaço Reservado para Texto 19">
            <a:extLst>
              <a:ext uri="{FF2B5EF4-FFF2-40B4-BE49-F238E27FC236}">
                <a16:creationId xmlns:a16="http://schemas.microsoft.com/office/drawing/2014/main" id="{57FCF130-3638-0168-D78D-B6D9DAEA77CC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469900" y="748264"/>
            <a:ext cx="11243469" cy="32778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lang="pt-BR" sz="1800">
                <a:solidFill>
                  <a:schemeClr val="tx1"/>
                </a:solidFill>
                <a:latin typeface="+mn-lt"/>
                <a:cs typeface="Itau Display Pro Light" panose="020B0403020204020204" pitchFamily="34" charset="0"/>
              </a:defRPr>
            </a:lvl1pPr>
          </a:lstStyle>
          <a:p>
            <a:pPr marL="228600" lvl="0" indent="-228600">
              <a:lnSpc>
                <a:spcPct val="85000"/>
              </a:lnSpc>
              <a:spcBef>
                <a:spcPts val="0"/>
              </a:spcBef>
            </a:pPr>
            <a:r>
              <a:rPr lang="pt-BR"/>
              <a:t>Clique para inserir o subtítulo</a:t>
            </a:r>
          </a:p>
        </p:txBody>
      </p:sp>
    </p:spTree>
    <p:extLst>
      <p:ext uri="{BB962C8B-B14F-4D97-AF65-F5344CB8AC3E}">
        <p14:creationId xmlns:p14="http://schemas.microsoft.com/office/powerpoint/2010/main" val="2531280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s - 3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CC6C7FB-5E46-4F04-AA88-A7D4B5CB0954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469900" y="1524417"/>
            <a:ext cx="3573463" cy="4999079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pt-BR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t-BR"/>
              <a:t>Lorem ipsum </a:t>
            </a:r>
            <a:r>
              <a:rPr lang="pt-BR" err="1"/>
              <a:t>dolor</a:t>
            </a:r>
            <a:r>
              <a:rPr lang="pt-BR"/>
              <a:t> </a:t>
            </a:r>
            <a:r>
              <a:rPr lang="pt-BR" err="1"/>
              <a:t>sit</a:t>
            </a:r>
            <a:r>
              <a:rPr lang="pt-BR"/>
              <a:t> </a:t>
            </a:r>
            <a:r>
              <a:rPr lang="pt-BR" err="1"/>
              <a:t>amet</a:t>
            </a:r>
            <a:r>
              <a:rPr lang="pt-BR"/>
              <a:t>, </a:t>
            </a:r>
            <a:r>
              <a:rPr lang="pt-BR" err="1"/>
              <a:t>consectetuer</a:t>
            </a:r>
            <a:r>
              <a:rPr lang="pt-BR"/>
              <a:t> </a:t>
            </a:r>
            <a:r>
              <a:rPr lang="pt-BR" err="1"/>
              <a:t>adipiscing</a:t>
            </a:r>
            <a:r>
              <a:rPr lang="pt-BR"/>
              <a:t> </a:t>
            </a:r>
            <a:r>
              <a:rPr lang="pt-BR" err="1"/>
              <a:t>elit</a:t>
            </a:r>
            <a:r>
              <a:rPr lang="pt-BR"/>
              <a:t>. </a:t>
            </a:r>
            <a:r>
              <a:rPr lang="pt-BR" err="1"/>
              <a:t>Maecenas</a:t>
            </a:r>
            <a:r>
              <a:rPr lang="pt-BR"/>
              <a:t> </a:t>
            </a:r>
            <a:r>
              <a:rPr lang="pt-BR" err="1"/>
              <a:t>porttitor</a:t>
            </a:r>
            <a:r>
              <a:rPr lang="pt-BR"/>
              <a:t> </a:t>
            </a:r>
            <a:r>
              <a:rPr lang="pt-BR" err="1"/>
              <a:t>congue</a:t>
            </a:r>
            <a:r>
              <a:rPr lang="pt-BR"/>
              <a:t> massa. </a:t>
            </a:r>
            <a:r>
              <a:rPr lang="pt-BR" err="1"/>
              <a:t>Fusce</a:t>
            </a:r>
            <a:r>
              <a:rPr lang="pt-BR"/>
              <a:t> </a:t>
            </a:r>
            <a:r>
              <a:rPr lang="pt-BR" err="1"/>
              <a:t>posuere</a:t>
            </a:r>
            <a:r>
              <a:rPr lang="pt-BR"/>
              <a:t>, magna </a:t>
            </a:r>
            <a:r>
              <a:rPr lang="pt-BR" err="1"/>
              <a:t>sed</a:t>
            </a:r>
            <a:r>
              <a:rPr lang="pt-BR"/>
              <a:t> </a:t>
            </a:r>
            <a:r>
              <a:rPr lang="pt-BR" err="1"/>
              <a:t>pulvinar</a:t>
            </a:r>
            <a:r>
              <a:rPr lang="pt-BR"/>
              <a:t> </a:t>
            </a:r>
            <a:r>
              <a:rPr lang="pt-BR" err="1"/>
              <a:t>ultricies</a:t>
            </a:r>
            <a:r>
              <a:rPr lang="pt-BR"/>
              <a:t>, </a:t>
            </a:r>
            <a:r>
              <a:rPr lang="pt-BR" err="1"/>
              <a:t>purus</a:t>
            </a:r>
            <a:r>
              <a:rPr lang="pt-BR"/>
              <a:t> </a:t>
            </a:r>
            <a:r>
              <a:rPr lang="pt-BR" err="1"/>
              <a:t>lectus</a:t>
            </a:r>
            <a:r>
              <a:rPr lang="pt-BR"/>
              <a:t> </a:t>
            </a:r>
            <a:r>
              <a:rPr lang="pt-BR" err="1"/>
              <a:t>malesuada</a:t>
            </a:r>
            <a:r>
              <a:rPr lang="pt-BR"/>
              <a:t> libero, </a:t>
            </a:r>
            <a:r>
              <a:rPr lang="pt-BR" err="1"/>
              <a:t>sit</a:t>
            </a:r>
            <a:r>
              <a:rPr lang="pt-BR"/>
              <a:t> </a:t>
            </a:r>
            <a:r>
              <a:rPr lang="pt-BR" err="1"/>
              <a:t>amet</a:t>
            </a:r>
            <a:r>
              <a:rPr lang="pt-BR"/>
              <a:t> </a:t>
            </a:r>
            <a:r>
              <a:rPr lang="pt-BR" err="1"/>
              <a:t>commodo</a:t>
            </a:r>
            <a:r>
              <a:rPr lang="pt-BR"/>
              <a:t> magna </a:t>
            </a:r>
            <a:r>
              <a:rPr lang="pt-BR" err="1"/>
              <a:t>eros</a:t>
            </a:r>
            <a:r>
              <a:rPr lang="pt-BR"/>
              <a:t> quis urna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pt-BR"/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BR"/>
              <a:t>Lorem ipsum </a:t>
            </a:r>
            <a:r>
              <a:rPr lang="pt-BR" err="1"/>
              <a:t>dolor</a:t>
            </a:r>
            <a:r>
              <a:rPr lang="pt-BR"/>
              <a:t> </a:t>
            </a:r>
            <a:r>
              <a:rPr lang="pt-BR" err="1"/>
              <a:t>sit</a:t>
            </a:r>
            <a:r>
              <a:rPr lang="pt-BR"/>
              <a:t> </a:t>
            </a:r>
            <a:r>
              <a:rPr lang="pt-BR" err="1"/>
              <a:t>amet</a:t>
            </a:r>
            <a:r>
              <a:rPr lang="pt-BR"/>
              <a:t>, </a:t>
            </a:r>
            <a:r>
              <a:rPr lang="pt-BR" err="1"/>
              <a:t>consectetuer</a:t>
            </a:r>
            <a:r>
              <a:rPr lang="pt-BR"/>
              <a:t> </a:t>
            </a:r>
            <a:r>
              <a:rPr lang="pt-BR" err="1"/>
              <a:t>adipiscing</a:t>
            </a:r>
            <a:r>
              <a:rPr lang="pt-BR"/>
              <a:t> </a:t>
            </a:r>
            <a:r>
              <a:rPr lang="pt-BR" err="1"/>
              <a:t>elit</a:t>
            </a:r>
            <a:r>
              <a:rPr lang="pt-BR"/>
              <a:t>. </a:t>
            </a:r>
            <a:r>
              <a:rPr lang="pt-BR" err="1"/>
              <a:t>Maecenas</a:t>
            </a:r>
            <a:r>
              <a:rPr lang="pt-BR"/>
              <a:t> </a:t>
            </a:r>
            <a:r>
              <a:rPr lang="pt-BR" err="1"/>
              <a:t>porttitor</a:t>
            </a:r>
            <a:r>
              <a:rPr lang="pt-BR"/>
              <a:t> </a:t>
            </a:r>
            <a:r>
              <a:rPr lang="pt-BR" err="1"/>
              <a:t>congue</a:t>
            </a:r>
            <a:r>
              <a:rPr lang="pt-BR"/>
              <a:t> massa. </a:t>
            </a:r>
            <a:r>
              <a:rPr lang="pt-BR" err="1"/>
              <a:t>Fusce</a:t>
            </a:r>
            <a:r>
              <a:rPr lang="pt-BR"/>
              <a:t> </a:t>
            </a:r>
            <a:r>
              <a:rPr lang="pt-BR" err="1"/>
              <a:t>posuere</a:t>
            </a:r>
            <a:r>
              <a:rPr lang="pt-BR"/>
              <a:t>, magna </a:t>
            </a:r>
            <a:r>
              <a:rPr lang="pt-BR" err="1"/>
              <a:t>sed</a:t>
            </a:r>
            <a:r>
              <a:rPr lang="pt-BR"/>
              <a:t> </a:t>
            </a:r>
            <a:r>
              <a:rPr lang="pt-BR" err="1"/>
              <a:t>pulvinar</a:t>
            </a:r>
            <a:r>
              <a:rPr lang="pt-BR"/>
              <a:t> </a:t>
            </a:r>
            <a:r>
              <a:rPr lang="pt-BR" err="1"/>
              <a:t>ultricies</a:t>
            </a:r>
            <a:r>
              <a:rPr lang="pt-BR"/>
              <a:t>, </a:t>
            </a:r>
            <a:r>
              <a:rPr lang="pt-BR" err="1"/>
              <a:t>purus</a:t>
            </a:r>
            <a:r>
              <a:rPr lang="pt-BR"/>
              <a:t> </a:t>
            </a:r>
            <a:r>
              <a:rPr lang="pt-BR" err="1"/>
              <a:t>lectus</a:t>
            </a:r>
            <a:r>
              <a:rPr lang="pt-BR"/>
              <a:t> </a:t>
            </a:r>
            <a:r>
              <a:rPr lang="pt-BR" err="1"/>
              <a:t>malesuada</a:t>
            </a:r>
            <a:r>
              <a:rPr lang="pt-BR"/>
              <a:t> libero, </a:t>
            </a:r>
            <a:r>
              <a:rPr lang="pt-BR" err="1"/>
              <a:t>sit</a:t>
            </a:r>
            <a:r>
              <a:rPr lang="pt-BR"/>
              <a:t> </a:t>
            </a:r>
            <a:r>
              <a:rPr lang="pt-BR" err="1"/>
              <a:t>amet</a:t>
            </a:r>
            <a:r>
              <a:rPr lang="pt-BR"/>
              <a:t> </a:t>
            </a:r>
            <a:r>
              <a:rPr lang="pt-BR" err="1"/>
              <a:t>commodo</a:t>
            </a:r>
            <a:r>
              <a:rPr lang="pt-BR"/>
              <a:t> magna </a:t>
            </a:r>
            <a:r>
              <a:rPr lang="pt-BR" err="1"/>
              <a:t>eros</a:t>
            </a:r>
            <a:r>
              <a:rPr lang="pt-BR"/>
              <a:t> quis urna</a:t>
            </a:r>
          </a:p>
          <a:p>
            <a:pPr lvl="0"/>
            <a:endParaRPr lang="pt-BR"/>
          </a:p>
          <a:p>
            <a:pPr lvl="0"/>
            <a:r>
              <a:rPr lang="pt-BR"/>
              <a:t>Lorem ipsum </a:t>
            </a:r>
            <a:r>
              <a:rPr lang="pt-BR" err="1"/>
              <a:t>dolor</a:t>
            </a:r>
            <a:r>
              <a:rPr lang="pt-BR"/>
              <a:t> </a:t>
            </a:r>
            <a:r>
              <a:rPr lang="pt-BR" err="1"/>
              <a:t>sit</a:t>
            </a:r>
            <a:r>
              <a:rPr lang="pt-BR"/>
              <a:t> </a:t>
            </a:r>
            <a:r>
              <a:rPr lang="pt-BR" err="1"/>
              <a:t>amet</a:t>
            </a:r>
            <a:r>
              <a:rPr lang="pt-BR"/>
              <a:t>, </a:t>
            </a:r>
            <a:r>
              <a:rPr lang="pt-BR" err="1"/>
              <a:t>consectetuer</a:t>
            </a:r>
            <a:r>
              <a:rPr lang="pt-BR"/>
              <a:t> </a:t>
            </a:r>
            <a:r>
              <a:rPr lang="pt-BR" err="1"/>
              <a:t>adipiscing</a:t>
            </a:r>
            <a:r>
              <a:rPr lang="pt-BR"/>
              <a:t> </a:t>
            </a:r>
            <a:r>
              <a:rPr lang="pt-BR" err="1"/>
              <a:t>elit</a:t>
            </a:r>
            <a:r>
              <a:rPr lang="pt-BR"/>
              <a:t>. </a:t>
            </a:r>
            <a:r>
              <a:rPr lang="pt-BR" err="1"/>
              <a:t>Maecenas</a:t>
            </a:r>
            <a:r>
              <a:rPr lang="pt-BR"/>
              <a:t> </a:t>
            </a:r>
            <a:r>
              <a:rPr lang="pt-BR" err="1"/>
              <a:t>porttitor</a:t>
            </a:r>
            <a:r>
              <a:rPr lang="pt-BR"/>
              <a:t> </a:t>
            </a:r>
            <a:r>
              <a:rPr lang="pt-BR" err="1"/>
              <a:t>congue</a:t>
            </a:r>
            <a:r>
              <a:rPr lang="pt-BR"/>
              <a:t> massa. </a:t>
            </a:r>
            <a:r>
              <a:rPr lang="pt-BR" err="1"/>
              <a:t>Fusce</a:t>
            </a:r>
            <a:r>
              <a:rPr lang="pt-BR"/>
              <a:t> </a:t>
            </a:r>
            <a:r>
              <a:rPr lang="pt-BR" err="1"/>
              <a:t>posuere</a:t>
            </a:r>
            <a:r>
              <a:rPr lang="pt-BR"/>
              <a:t>, magna </a:t>
            </a:r>
            <a:r>
              <a:rPr lang="pt-BR" err="1"/>
              <a:t>sed</a:t>
            </a:r>
            <a:r>
              <a:rPr lang="pt-BR"/>
              <a:t> </a:t>
            </a:r>
            <a:r>
              <a:rPr lang="pt-BR" err="1"/>
              <a:t>pulvinar</a:t>
            </a:r>
            <a:r>
              <a:rPr lang="pt-BR"/>
              <a:t> </a:t>
            </a:r>
            <a:r>
              <a:rPr lang="pt-BR" err="1"/>
              <a:t>ultricies</a:t>
            </a:r>
            <a:r>
              <a:rPr lang="pt-BR"/>
              <a:t>, </a:t>
            </a:r>
            <a:r>
              <a:rPr lang="pt-BR" err="1"/>
              <a:t>purus</a:t>
            </a:r>
            <a:r>
              <a:rPr lang="pt-BR"/>
              <a:t> </a:t>
            </a:r>
            <a:r>
              <a:rPr lang="pt-BR" err="1"/>
              <a:t>lectus</a:t>
            </a:r>
            <a:r>
              <a:rPr lang="pt-BR"/>
              <a:t> </a:t>
            </a:r>
            <a:r>
              <a:rPr lang="pt-BR" err="1"/>
              <a:t>malesuada</a:t>
            </a:r>
            <a:r>
              <a:rPr lang="pt-BR"/>
              <a:t> libero, </a:t>
            </a:r>
            <a:r>
              <a:rPr lang="pt-BR" err="1"/>
              <a:t>sit</a:t>
            </a:r>
            <a:r>
              <a:rPr lang="pt-BR"/>
              <a:t> </a:t>
            </a:r>
            <a:r>
              <a:rPr lang="pt-BR" err="1"/>
              <a:t>amet</a:t>
            </a:r>
            <a:r>
              <a:rPr lang="pt-BR"/>
              <a:t> </a:t>
            </a:r>
            <a:r>
              <a:rPr lang="pt-BR" err="1"/>
              <a:t>commodo</a:t>
            </a:r>
            <a:r>
              <a:rPr lang="pt-BR"/>
              <a:t> magna </a:t>
            </a:r>
            <a:r>
              <a:rPr lang="pt-BR" err="1"/>
              <a:t>eros</a:t>
            </a:r>
            <a:r>
              <a:rPr lang="pt-BR"/>
              <a:t> quis urna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pt-BR"/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BR"/>
              <a:t>Lorem ipsum </a:t>
            </a:r>
            <a:r>
              <a:rPr lang="pt-BR" err="1"/>
              <a:t>dolor</a:t>
            </a:r>
            <a:r>
              <a:rPr lang="pt-BR"/>
              <a:t> </a:t>
            </a:r>
            <a:r>
              <a:rPr lang="pt-BR" err="1"/>
              <a:t>sit</a:t>
            </a:r>
            <a:r>
              <a:rPr lang="pt-BR"/>
              <a:t> </a:t>
            </a:r>
            <a:r>
              <a:rPr lang="pt-BR" err="1"/>
              <a:t>amet</a:t>
            </a:r>
            <a:r>
              <a:rPr lang="pt-BR"/>
              <a:t>, </a:t>
            </a:r>
            <a:r>
              <a:rPr lang="pt-BR" err="1"/>
              <a:t>consectetuer</a:t>
            </a:r>
            <a:r>
              <a:rPr lang="pt-BR"/>
              <a:t> </a:t>
            </a:r>
            <a:r>
              <a:rPr lang="pt-BR" err="1"/>
              <a:t>adipiscing</a:t>
            </a:r>
            <a:r>
              <a:rPr lang="pt-BR"/>
              <a:t> </a:t>
            </a:r>
            <a:r>
              <a:rPr lang="pt-BR" err="1"/>
              <a:t>elit</a:t>
            </a:r>
            <a:r>
              <a:rPr lang="pt-BR"/>
              <a:t>. </a:t>
            </a:r>
            <a:r>
              <a:rPr lang="pt-BR" err="1"/>
              <a:t>Maecenas</a:t>
            </a:r>
            <a:r>
              <a:rPr lang="pt-BR"/>
              <a:t> </a:t>
            </a:r>
            <a:r>
              <a:rPr lang="pt-BR" err="1"/>
              <a:t>porttitor</a:t>
            </a:r>
            <a:r>
              <a:rPr lang="pt-BR"/>
              <a:t> </a:t>
            </a:r>
            <a:r>
              <a:rPr lang="pt-BR" err="1"/>
              <a:t>congue</a:t>
            </a:r>
            <a:r>
              <a:rPr lang="pt-BR"/>
              <a:t> massa. </a:t>
            </a:r>
            <a:r>
              <a:rPr lang="pt-BR" err="1"/>
              <a:t>Fusce</a:t>
            </a:r>
            <a:r>
              <a:rPr lang="pt-BR"/>
              <a:t> </a:t>
            </a:r>
            <a:r>
              <a:rPr lang="pt-BR" err="1"/>
              <a:t>posuere</a:t>
            </a:r>
            <a:r>
              <a:rPr lang="pt-BR"/>
              <a:t>, magna </a:t>
            </a:r>
            <a:r>
              <a:rPr lang="pt-BR" err="1"/>
              <a:t>sed</a:t>
            </a:r>
            <a:r>
              <a:rPr lang="pt-BR"/>
              <a:t> </a:t>
            </a:r>
            <a:r>
              <a:rPr lang="pt-BR" err="1"/>
              <a:t>pulvinar</a:t>
            </a:r>
            <a:r>
              <a:rPr lang="pt-BR"/>
              <a:t> </a:t>
            </a:r>
            <a:r>
              <a:rPr lang="pt-BR" err="1"/>
              <a:t>ultricies</a:t>
            </a:r>
            <a:r>
              <a:rPr lang="pt-BR"/>
              <a:t>, </a:t>
            </a:r>
            <a:r>
              <a:rPr lang="pt-BR" err="1"/>
              <a:t>purus</a:t>
            </a:r>
            <a:r>
              <a:rPr lang="pt-BR"/>
              <a:t> </a:t>
            </a:r>
            <a:r>
              <a:rPr lang="pt-BR" err="1"/>
              <a:t>lectus</a:t>
            </a:r>
            <a:r>
              <a:rPr lang="pt-BR"/>
              <a:t> </a:t>
            </a:r>
            <a:r>
              <a:rPr lang="pt-BR" err="1"/>
              <a:t>malesuada</a:t>
            </a:r>
            <a:r>
              <a:rPr lang="pt-BR"/>
              <a:t> libero, </a:t>
            </a:r>
            <a:r>
              <a:rPr lang="pt-BR" err="1"/>
              <a:t>sit</a:t>
            </a:r>
            <a:r>
              <a:rPr lang="pt-BR"/>
              <a:t> </a:t>
            </a:r>
            <a:r>
              <a:rPr lang="pt-BR" err="1"/>
              <a:t>amet</a:t>
            </a:r>
            <a:r>
              <a:rPr lang="pt-BR"/>
              <a:t> </a:t>
            </a:r>
            <a:r>
              <a:rPr lang="pt-BR" err="1"/>
              <a:t>commodo</a:t>
            </a:r>
            <a:r>
              <a:rPr lang="pt-BR"/>
              <a:t> magna </a:t>
            </a:r>
            <a:r>
              <a:rPr lang="pt-BR" err="1"/>
              <a:t>eros</a:t>
            </a:r>
            <a:r>
              <a:rPr lang="pt-BR"/>
              <a:t> quis urna</a:t>
            </a:r>
          </a:p>
          <a:p>
            <a:pPr lvl="0"/>
            <a:endParaRPr lang="pt-BR"/>
          </a:p>
        </p:txBody>
      </p:sp>
      <p:sp>
        <p:nvSpPr>
          <p:cNvPr id="13" name="Espaço Reservado para Texto 2">
            <a:extLst>
              <a:ext uri="{FF2B5EF4-FFF2-40B4-BE49-F238E27FC236}">
                <a16:creationId xmlns:a16="http://schemas.microsoft.com/office/drawing/2014/main" id="{450CD8C6-A8D0-4F85-C96A-6BB71BDD1648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4304904" y="1524417"/>
            <a:ext cx="3573463" cy="499907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pt-BR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t-BR"/>
              <a:t>Lorem ipsum </a:t>
            </a:r>
            <a:r>
              <a:rPr lang="pt-BR" err="1"/>
              <a:t>dolor</a:t>
            </a:r>
            <a:r>
              <a:rPr lang="pt-BR"/>
              <a:t> </a:t>
            </a:r>
            <a:r>
              <a:rPr lang="pt-BR" err="1"/>
              <a:t>sit</a:t>
            </a:r>
            <a:r>
              <a:rPr lang="pt-BR"/>
              <a:t> </a:t>
            </a:r>
            <a:r>
              <a:rPr lang="pt-BR" err="1"/>
              <a:t>amet</a:t>
            </a:r>
            <a:r>
              <a:rPr lang="pt-BR"/>
              <a:t>, </a:t>
            </a:r>
            <a:r>
              <a:rPr lang="pt-BR" err="1"/>
              <a:t>consectetuer</a:t>
            </a:r>
            <a:r>
              <a:rPr lang="pt-BR"/>
              <a:t> </a:t>
            </a:r>
            <a:r>
              <a:rPr lang="pt-BR" err="1"/>
              <a:t>adipiscing</a:t>
            </a:r>
            <a:r>
              <a:rPr lang="pt-BR"/>
              <a:t> </a:t>
            </a:r>
            <a:r>
              <a:rPr lang="pt-BR" err="1"/>
              <a:t>elit</a:t>
            </a:r>
            <a:r>
              <a:rPr lang="pt-BR"/>
              <a:t>. </a:t>
            </a:r>
            <a:r>
              <a:rPr lang="pt-BR" err="1"/>
              <a:t>Maecenas</a:t>
            </a:r>
            <a:r>
              <a:rPr lang="pt-BR"/>
              <a:t> </a:t>
            </a:r>
            <a:r>
              <a:rPr lang="pt-BR" err="1"/>
              <a:t>porttitor</a:t>
            </a:r>
            <a:r>
              <a:rPr lang="pt-BR"/>
              <a:t> </a:t>
            </a:r>
            <a:r>
              <a:rPr lang="pt-BR" err="1"/>
              <a:t>congue</a:t>
            </a:r>
            <a:r>
              <a:rPr lang="pt-BR"/>
              <a:t> massa. </a:t>
            </a:r>
            <a:r>
              <a:rPr lang="pt-BR" err="1"/>
              <a:t>Fusce</a:t>
            </a:r>
            <a:r>
              <a:rPr lang="pt-BR"/>
              <a:t> </a:t>
            </a:r>
            <a:r>
              <a:rPr lang="pt-BR" err="1"/>
              <a:t>posuere</a:t>
            </a:r>
            <a:r>
              <a:rPr lang="pt-BR"/>
              <a:t>, magna </a:t>
            </a:r>
            <a:r>
              <a:rPr lang="pt-BR" err="1"/>
              <a:t>sed</a:t>
            </a:r>
            <a:r>
              <a:rPr lang="pt-BR"/>
              <a:t> </a:t>
            </a:r>
            <a:r>
              <a:rPr lang="pt-BR" err="1"/>
              <a:t>pulvinar</a:t>
            </a:r>
            <a:r>
              <a:rPr lang="pt-BR"/>
              <a:t> </a:t>
            </a:r>
            <a:r>
              <a:rPr lang="pt-BR" err="1"/>
              <a:t>ultricies</a:t>
            </a:r>
            <a:r>
              <a:rPr lang="pt-BR"/>
              <a:t>, </a:t>
            </a:r>
            <a:r>
              <a:rPr lang="pt-BR" err="1"/>
              <a:t>purus</a:t>
            </a:r>
            <a:r>
              <a:rPr lang="pt-BR"/>
              <a:t> </a:t>
            </a:r>
            <a:r>
              <a:rPr lang="pt-BR" err="1"/>
              <a:t>lectus</a:t>
            </a:r>
            <a:r>
              <a:rPr lang="pt-BR"/>
              <a:t> </a:t>
            </a:r>
            <a:r>
              <a:rPr lang="pt-BR" err="1"/>
              <a:t>malesuada</a:t>
            </a:r>
            <a:r>
              <a:rPr lang="pt-BR"/>
              <a:t> libero, </a:t>
            </a:r>
            <a:r>
              <a:rPr lang="pt-BR" err="1"/>
              <a:t>sit</a:t>
            </a:r>
            <a:r>
              <a:rPr lang="pt-BR"/>
              <a:t> </a:t>
            </a:r>
            <a:r>
              <a:rPr lang="pt-BR" err="1"/>
              <a:t>amet</a:t>
            </a:r>
            <a:r>
              <a:rPr lang="pt-BR"/>
              <a:t> </a:t>
            </a:r>
            <a:r>
              <a:rPr lang="pt-BR" err="1"/>
              <a:t>commodo</a:t>
            </a:r>
            <a:r>
              <a:rPr lang="pt-BR"/>
              <a:t> magna </a:t>
            </a:r>
            <a:r>
              <a:rPr lang="pt-BR" err="1"/>
              <a:t>eros</a:t>
            </a:r>
            <a:r>
              <a:rPr lang="pt-BR"/>
              <a:t> quis urna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pt-BR"/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BR"/>
              <a:t>Lorem ipsum </a:t>
            </a:r>
            <a:r>
              <a:rPr lang="pt-BR" err="1"/>
              <a:t>dolor</a:t>
            </a:r>
            <a:r>
              <a:rPr lang="pt-BR"/>
              <a:t> </a:t>
            </a:r>
            <a:r>
              <a:rPr lang="pt-BR" err="1"/>
              <a:t>sit</a:t>
            </a:r>
            <a:r>
              <a:rPr lang="pt-BR"/>
              <a:t> </a:t>
            </a:r>
            <a:r>
              <a:rPr lang="pt-BR" err="1"/>
              <a:t>amet</a:t>
            </a:r>
            <a:r>
              <a:rPr lang="pt-BR"/>
              <a:t>, </a:t>
            </a:r>
            <a:r>
              <a:rPr lang="pt-BR" err="1"/>
              <a:t>consectetuer</a:t>
            </a:r>
            <a:r>
              <a:rPr lang="pt-BR"/>
              <a:t> </a:t>
            </a:r>
            <a:r>
              <a:rPr lang="pt-BR" err="1"/>
              <a:t>adipiscing</a:t>
            </a:r>
            <a:r>
              <a:rPr lang="pt-BR"/>
              <a:t> </a:t>
            </a:r>
            <a:r>
              <a:rPr lang="pt-BR" err="1"/>
              <a:t>elit</a:t>
            </a:r>
            <a:r>
              <a:rPr lang="pt-BR"/>
              <a:t>. </a:t>
            </a:r>
            <a:r>
              <a:rPr lang="pt-BR" err="1"/>
              <a:t>Maecenas</a:t>
            </a:r>
            <a:r>
              <a:rPr lang="pt-BR"/>
              <a:t> </a:t>
            </a:r>
            <a:r>
              <a:rPr lang="pt-BR" err="1"/>
              <a:t>porttitor</a:t>
            </a:r>
            <a:r>
              <a:rPr lang="pt-BR"/>
              <a:t> </a:t>
            </a:r>
            <a:r>
              <a:rPr lang="pt-BR" err="1"/>
              <a:t>congue</a:t>
            </a:r>
            <a:r>
              <a:rPr lang="pt-BR"/>
              <a:t> massa. </a:t>
            </a:r>
            <a:r>
              <a:rPr lang="pt-BR" err="1"/>
              <a:t>Fusce</a:t>
            </a:r>
            <a:r>
              <a:rPr lang="pt-BR"/>
              <a:t> </a:t>
            </a:r>
            <a:r>
              <a:rPr lang="pt-BR" err="1"/>
              <a:t>posuere</a:t>
            </a:r>
            <a:r>
              <a:rPr lang="pt-BR"/>
              <a:t>, magna </a:t>
            </a:r>
            <a:r>
              <a:rPr lang="pt-BR" err="1"/>
              <a:t>sed</a:t>
            </a:r>
            <a:r>
              <a:rPr lang="pt-BR"/>
              <a:t> </a:t>
            </a:r>
            <a:r>
              <a:rPr lang="pt-BR" err="1"/>
              <a:t>pulvinar</a:t>
            </a:r>
            <a:r>
              <a:rPr lang="pt-BR"/>
              <a:t> </a:t>
            </a:r>
            <a:r>
              <a:rPr lang="pt-BR" err="1"/>
              <a:t>ultricies</a:t>
            </a:r>
            <a:r>
              <a:rPr lang="pt-BR"/>
              <a:t>, </a:t>
            </a:r>
            <a:r>
              <a:rPr lang="pt-BR" err="1"/>
              <a:t>purus</a:t>
            </a:r>
            <a:r>
              <a:rPr lang="pt-BR"/>
              <a:t> </a:t>
            </a:r>
            <a:r>
              <a:rPr lang="pt-BR" err="1"/>
              <a:t>lectus</a:t>
            </a:r>
            <a:r>
              <a:rPr lang="pt-BR"/>
              <a:t> </a:t>
            </a:r>
            <a:r>
              <a:rPr lang="pt-BR" err="1"/>
              <a:t>malesuada</a:t>
            </a:r>
            <a:r>
              <a:rPr lang="pt-BR"/>
              <a:t> libero, </a:t>
            </a:r>
            <a:r>
              <a:rPr lang="pt-BR" err="1"/>
              <a:t>sit</a:t>
            </a:r>
            <a:r>
              <a:rPr lang="pt-BR"/>
              <a:t> </a:t>
            </a:r>
            <a:r>
              <a:rPr lang="pt-BR" err="1"/>
              <a:t>amet</a:t>
            </a:r>
            <a:r>
              <a:rPr lang="pt-BR"/>
              <a:t> </a:t>
            </a:r>
            <a:r>
              <a:rPr lang="pt-BR" err="1"/>
              <a:t>commodo</a:t>
            </a:r>
            <a:r>
              <a:rPr lang="pt-BR"/>
              <a:t> magna </a:t>
            </a:r>
            <a:r>
              <a:rPr lang="pt-BR" err="1"/>
              <a:t>eros</a:t>
            </a:r>
            <a:r>
              <a:rPr lang="pt-BR"/>
              <a:t> quis urna</a:t>
            </a:r>
          </a:p>
          <a:p>
            <a:pPr lvl="0"/>
            <a:endParaRPr lang="pt-BR"/>
          </a:p>
          <a:p>
            <a:pPr lvl="0"/>
            <a:r>
              <a:rPr lang="pt-BR"/>
              <a:t>Lorem ipsum </a:t>
            </a:r>
            <a:r>
              <a:rPr lang="pt-BR" err="1"/>
              <a:t>dolor</a:t>
            </a:r>
            <a:r>
              <a:rPr lang="pt-BR"/>
              <a:t> </a:t>
            </a:r>
            <a:r>
              <a:rPr lang="pt-BR" err="1"/>
              <a:t>sit</a:t>
            </a:r>
            <a:r>
              <a:rPr lang="pt-BR"/>
              <a:t> </a:t>
            </a:r>
            <a:r>
              <a:rPr lang="pt-BR" err="1"/>
              <a:t>amet</a:t>
            </a:r>
            <a:r>
              <a:rPr lang="pt-BR"/>
              <a:t>, </a:t>
            </a:r>
            <a:r>
              <a:rPr lang="pt-BR" err="1"/>
              <a:t>consectetuer</a:t>
            </a:r>
            <a:r>
              <a:rPr lang="pt-BR"/>
              <a:t> </a:t>
            </a:r>
            <a:r>
              <a:rPr lang="pt-BR" err="1"/>
              <a:t>adipiscing</a:t>
            </a:r>
            <a:r>
              <a:rPr lang="pt-BR"/>
              <a:t> </a:t>
            </a:r>
            <a:r>
              <a:rPr lang="pt-BR" err="1"/>
              <a:t>elit</a:t>
            </a:r>
            <a:r>
              <a:rPr lang="pt-BR"/>
              <a:t>. </a:t>
            </a:r>
            <a:r>
              <a:rPr lang="pt-BR" err="1"/>
              <a:t>Maecenas</a:t>
            </a:r>
            <a:r>
              <a:rPr lang="pt-BR"/>
              <a:t> </a:t>
            </a:r>
            <a:r>
              <a:rPr lang="pt-BR" err="1"/>
              <a:t>porttitor</a:t>
            </a:r>
            <a:r>
              <a:rPr lang="pt-BR"/>
              <a:t> </a:t>
            </a:r>
            <a:r>
              <a:rPr lang="pt-BR" err="1"/>
              <a:t>congue</a:t>
            </a:r>
            <a:r>
              <a:rPr lang="pt-BR"/>
              <a:t> massa. </a:t>
            </a:r>
            <a:r>
              <a:rPr lang="pt-BR" err="1"/>
              <a:t>Fusce</a:t>
            </a:r>
            <a:r>
              <a:rPr lang="pt-BR"/>
              <a:t> </a:t>
            </a:r>
            <a:r>
              <a:rPr lang="pt-BR" err="1"/>
              <a:t>posuere</a:t>
            </a:r>
            <a:r>
              <a:rPr lang="pt-BR"/>
              <a:t>, magna </a:t>
            </a:r>
            <a:r>
              <a:rPr lang="pt-BR" err="1"/>
              <a:t>sed</a:t>
            </a:r>
            <a:r>
              <a:rPr lang="pt-BR"/>
              <a:t> </a:t>
            </a:r>
            <a:r>
              <a:rPr lang="pt-BR" err="1"/>
              <a:t>pulvinar</a:t>
            </a:r>
            <a:r>
              <a:rPr lang="pt-BR"/>
              <a:t> </a:t>
            </a:r>
            <a:r>
              <a:rPr lang="pt-BR" err="1"/>
              <a:t>ultricies</a:t>
            </a:r>
            <a:r>
              <a:rPr lang="pt-BR"/>
              <a:t>, </a:t>
            </a:r>
            <a:r>
              <a:rPr lang="pt-BR" err="1"/>
              <a:t>purus</a:t>
            </a:r>
            <a:r>
              <a:rPr lang="pt-BR"/>
              <a:t> </a:t>
            </a:r>
            <a:r>
              <a:rPr lang="pt-BR" err="1"/>
              <a:t>lectus</a:t>
            </a:r>
            <a:r>
              <a:rPr lang="pt-BR"/>
              <a:t> </a:t>
            </a:r>
            <a:r>
              <a:rPr lang="pt-BR" err="1"/>
              <a:t>malesuada</a:t>
            </a:r>
            <a:r>
              <a:rPr lang="pt-BR"/>
              <a:t> libero, </a:t>
            </a:r>
            <a:r>
              <a:rPr lang="pt-BR" err="1"/>
              <a:t>sit</a:t>
            </a:r>
            <a:r>
              <a:rPr lang="pt-BR"/>
              <a:t> </a:t>
            </a:r>
            <a:r>
              <a:rPr lang="pt-BR" err="1"/>
              <a:t>amet</a:t>
            </a:r>
            <a:r>
              <a:rPr lang="pt-BR"/>
              <a:t> </a:t>
            </a:r>
            <a:r>
              <a:rPr lang="pt-BR" err="1"/>
              <a:t>commodo</a:t>
            </a:r>
            <a:r>
              <a:rPr lang="pt-BR"/>
              <a:t> magna </a:t>
            </a:r>
            <a:r>
              <a:rPr lang="pt-BR" err="1"/>
              <a:t>eros</a:t>
            </a:r>
            <a:r>
              <a:rPr lang="pt-BR"/>
              <a:t> quis urna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pt-BR"/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BR"/>
              <a:t>Lorem ipsum </a:t>
            </a:r>
            <a:r>
              <a:rPr lang="pt-BR" err="1"/>
              <a:t>dolor</a:t>
            </a:r>
            <a:r>
              <a:rPr lang="pt-BR"/>
              <a:t> </a:t>
            </a:r>
            <a:r>
              <a:rPr lang="pt-BR" err="1"/>
              <a:t>sit</a:t>
            </a:r>
            <a:r>
              <a:rPr lang="pt-BR"/>
              <a:t> </a:t>
            </a:r>
            <a:r>
              <a:rPr lang="pt-BR" err="1"/>
              <a:t>amet</a:t>
            </a:r>
            <a:r>
              <a:rPr lang="pt-BR"/>
              <a:t>, </a:t>
            </a:r>
            <a:r>
              <a:rPr lang="pt-BR" err="1"/>
              <a:t>consectetuer</a:t>
            </a:r>
            <a:r>
              <a:rPr lang="pt-BR"/>
              <a:t> </a:t>
            </a:r>
            <a:r>
              <a:rPr lang="pt-BR" err="1"/>
              <a:t>adipiscing</a:t>
            </a:r>
            <a:r>
              <a:rPr lang="pt-BR"/>
              <a:t> </a:t>
            </a:r>
            <a:r>
              <a:rPr lang="pt-BR" err="1"/>
              <a:t>elit</a:t>
            </a:r>
            <a:r>
              <a:rPr lang="pt-BR"/>
              <a:t>. </a:t>
            </a:r>
            <a:r>
              <a:rPr lang="pt-BR" err="1"/>
              <a:t>Maecenas</a:t>
            </a:r>
            <a:r>
              <a:rPr lang="pt-BR"/>
              <a:t> </a:t>
            </a:r>
            <a:r>
              <a:rPr lang="pt-BR" err="1"/>
              <a:t>porttitor</a:t>
            </a:r>
            <a:r>
              <a:rPr lang="pt-BR"/>
              <a:t> </a:t>
            </a:r>
            <a:r>
              <a:rPr lang="pt-BR" err="1"/>
              <a:t>congue</a:t>
            </a:r>
            <a:r>
              <a:rPr lang="pt-BR"/>
              <a:t> massa. </a:t>
            </a:r>
            <a:r>
              <a:rPr lang="pt-BR" err="1"/>
              <a:t>Fusce</a:t>
            </a:r>
            <a:r>
              <a:rPr lang="pt-BR"/>
              <a:t> </a:t>
            </a:r>
            <a:r>
              <a:rPr lang="pt-BR" err="1"/>
              <a:t>posuere</a:t>
            </a:r>
            <a:r>
              <a:rPr lang="pt-BR"/>
              <a:t>, magna </a:t>
            </a:r>
            <a:r>
              <a:rPr lang="pt-BR" err="1"/>
              <a:t>sed</a:t>
            </a:r>
            <a:r>
              <a:rPr lang="pt-BR"/>
              <a:t> </a:t>
            </a:r>
            <a:r>
              <a:rPr lang="pt-BR" err="1"/>
              <a:t>pulvinar</a:t>
            </a:r>
            <a:r>
              <a:rPr lang="pt-BR"/>
              <a:t> </a:t>
            </a:r>
            <a:r>
              <a:rPr lang="pt-BR" err="1"/>
              <a:t>ultricies</a:t>
            </a:r>
            <a:r>
              <a:rPr lang="pt-BR"/>
              <a:t>, </a:t>
            </a:r>
            <a:r>
              <a:rPr lang="pt-BR" err="1"/>
              <a:t>purus</a:t>
            </a:r>
            <a:r>
              <a:rPr lang="pt-BR"/>
              <a:t> </a:t>
            </a:r>
            <a:r>
              <a:rPr lang="pt-BR" err="1"/>
              <a:t>lectus</a:t>
            </a:r>
            <a:r>
              <a:rPr lang="pt-BR"/>
              <a:t> </a:t>
            </a:r>
            <a:r>
              <a:rPr lang="pt-BR" err="1"/>
              <a:t>malesuada</a:t>
            </a:r>
            <a:r>
              <a:rPr lang="pt-BR"/>
              <a:t> libero, </a:t>
            </a:r>
            <a:r>
              <a:rPr lang="pt-BR" err="1"/>
              <a:t>sit</a:t>
            </a:r>
            <a:r>
              <a:rPr lang="pt-BR"/>
              <a:t> </a:t>
            </a:r>
            <a:r>
              <a:rPr lang="pt-BR" err="1"/>
              <a:t>amet</a:t>
            </a:r>
            <a:r>
              <a:rPr lang="pt-BR"/>
              <a:t> </a:t>
            </a:r>
            <a:r>
              <a:rPr lang="pt-BR" err="1"/>
              <a:t>commodo</a:t>
            </a:r>
            <a:r>
              <a:rPr lang="pt-BR"/>
              <a:t> magna </a:t>
            </a:r>
            <a:r>
              <a:rPr lang="pt-BR" err="1"/>
              <a:t>eros</a:t>
            </a:r>
            <a:r>
              <a:rPr lang="pt-BR"/>
              <a:t> quis urna</a:t>
            </a:r>
          </a:p>
        </p:txBody>
      </p:sp>
      <p:sp>
        <p:nvSpPr>
          <p:cNvPr id="16" name="Espaço Reservado para Texto 2">
            <a:extLst>
              <a:ext uri="{FF2B5EF4-FFF2-40B4-BE49-F238E27FC236}">
                <a16:creationId xmlns:a16="http://schemas.microsoft.com/office/drawing/2014/main" id="{134BAD8E-66FC-D920-FA7B-EE3CE2F705C7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139907" y="1524417"/>
            <a:ext cx="3573463" cy="499907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pt-BR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t-BR"/>
              <a:t>Lorem ipsum </a:t>
            </a:r>
            <a:r>
              <a:rPr lang="pt-BR" err="1"/>
              <a:t>dolor</a:t>
            </a:r>
            <a:r>
              <a:rPr lang="pt-BR"/>
              <a:t> </a:t>
            </a:r>
            <a:r>
              <a:rPr lang="pt-BR" err="1"/>
              <a:t>sit</a:t>
            </a:r>
            <a:r>
              <a:rPr lang="pt-BR"/>
              <a:t> </a:t>
            </a:r>
            <a:r>
              <a:rPr lang="pt-BR" err="1"/>
              <a:t>amet</a:t>
            </a:r>
            <a:r>
              <a:rPr lang="pt-BR"/>
              <a:t>, </a:t>
            </a:r>
            <a:r>
              <a:rPr lang="pt-BR" err="1"/>
              <a:t>consectetuer</a:t>
            </a:r>
            <a:r>
              <a:rPr lang="pt-BR"/>
              <a:t> </a:t>
            </a:r>
            <a:r>
              <a:rPr lang="pt-BR" err="1"/>
              <a:t>adipiscing</a:t>
            </a:r>
            <a:r>
              <a:rPr lang="pt-BR"/>
              <a:t> </a:t>
            </a:r>
            <a:r>
              <a:rPr lang="pt-BR" err="1"/>
              <a:t>elit</a:t>
            </a:r>
            <a:r>
              <a:rPr lang="pt-BR"/>
              <a:t>. </a:t>
            </a:r>
            <a:r>
              <a:rPr lang="pt-BR" err="1"/>
              <a:t>Maecenas</a:t>
            </a:r>
            <a:r>
              <a:rPr lang="pt-BR"/>
              <a:t> </a:t>
            </a:r>
            <a:r>
              <a:rPr lang="pt-BR" err="1"/>
              <a:t>porttitor</a:t>
            </a:r>
            <a:r>
              <a:rPr lang="pt-BR"/>
              <a:t> </a:t>
            </a:r>
            <a:r>
              <a:rPr lang="pt-BR" err="1"/>
              <a:t>congue</a:t>
            </a:r>
            <a:r>
              <a:rPr lang="pt-BR"/>
              <a:t> massa. </a:t>
            </a:r>
            <a:r>
              <a:rPr lang="pt-BR" err="1"/>
              <a:t>Fusce</a:t>
            </a:r>
            <a:r>
              <a:rPr lang="pt-BR"/>
              <a:t> </a:t>
            </a:r>
            <a:r>
              <a:rPr lang="pt-BR" err="1"/>
              <a:t>posuere</a:t>
            </a:r>
            <a:r>
              <a:rPr lang="pt-BR"/>
              <a:t>, magna </a:t>
            </a:r>
            <a:r>
              <a:rPr lang="pt-BR" err="1"/>
              <a:t>sed</a:t>
            </a:r>
            <a:r>
              <a:rPr lang="pt-BR"/>
              <a:t> </a:t>
            </a:r>
            <a:r>
              <a:rPr lang="pt-BR" err="1"/>
              <a:t>pulvinar</a:t>
            </a:r>
            <a:r>
              <a:rPr lang="pt-BR"/>
              <a:t> </a:t>
            </a:r>
            <a:r>
              <a:rPr lang="pt-BR" err="1"/>
              <a:t>ultricies</a:t>
            </a:r>
            <a:r>
              <a:rPr lang="pt-BR"/>
              <a:t>, </a:t>
            </a:r>
            <a:r>
              <a:rPr lang="pt-BR" err="1"/>
              <a:t>purus</a:t>
            </a:r>
            <a:r>
              <a:rPr lang="pt-BR"/>
              <a:t> </a:t>
            </a:r>
            <a:r>
              <a:rPr lang="pt-BR" err="1"/>
              <a:t>lectus</a:t>
            </a:r>
            <a:r>
              <a:rPr lang="pt-BR"/>
              <a:t> </a:t>
            </a:r>
            <a:r>
              <a:rPr lang="pt-BR" err="1"/>
              <a:t>malesuada</a:t>
            </a:r>
            <a:r>
              <a:rPr lang="pt-BR"/>
              <a:t> libero, </a:t>
            </a:r>
            <a:r>
              <a:rPr lang="pt-BR" err="1"/>
              <a:t>sit</a:t>
            </a:r>
            <a:r>
              <a:rPr lang="pt-BR"/>
              <a:t> </a:t>
            </a:r>
            <a:r>
              <a:rPr lang="pt-BR" err="1"/>
              <a:t>amet</a:t>
            </a:r>
            <a:r>
              <a:rPr lang="pt-BR"/>
              <a:t> </a:t>
            </a:r>
            <a:r>
              <a:rPr lang="pt-BR" err="1"/>
              <a:t>commodo</a:t>
            </a:r>
            <a:r>
              <a:rPr lang="pt-BR"/>
              <a:t> magna </a:t>
            </a:r>
            <a:r>
              <a:rPr lang="pt-BR" err="1"/>
              <a:t>eros</a:t>
            </a:r>
            <a:r>
              <a:rPr lang="pt-BR"/>
              <a:t> quis urna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pt-BR"/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BR"/>
              <a:t>Lorem ipsum </a:t>
            </a:r>
            <a:r>
              <a:rPr lang="pt-BR" err="1"/>
              <a:t>dolor</a:t>
            </a:r>
            <a:r>
              <a:rPr lang="pt-BR"/>
              <a:t> </a:t>
            </a:r>
            <a:r>
              <a:rPr lang="pt-BR" err="1"/>
              <a:t>sit</a:t>
            </a:r>
            <a:r>
              <a:rPr lang="pt-BR"/>
              <a:t> </a:t>
            </a:r>
            <a:r>
              <a:rPr lang="pt-BR" err="1"/>
              <a:t>amet</a:t>
            </a:r>
            <a:r>
              <a:rPr lang="pt-BR"/>
              <a:t>, </a:t>
            </a:r>
            <a:r>
              <a:rPr lang="pt-BR" err="1"/>
              <a:t>consectetuer</a:t>
            </a:r>
            <a:r>
              <a:rPr lang="pt-BR"/>
              <a:t> </a:t>
            </a:r>
            <a:r>
              <a:rPr lang="pt-BR" err="1"/>
              <a:t>adipiscing</a:t>
            </a:r>
            <a:r>
              <a:rPr lang="pt-BR"/>
              <a:t> </a:t>
            </a:r>
            <a:r>
              <a:rPr lang="pt-BR" err="1"/>
              <a:t>elit</a:t>
            </a:r>
            <a:r>
              <a:rPr lang="pt-BR"/>
              <a:t>. </a:t>
            </a:r>
            <a:r>
              <a:rPr lang="pt-BR" err="1"/>
              <a:t>Maecenas</a:t>
            </a:r>
            <a:r>
              <a:rPr lang="pt-BR"/>
              <a:t> </a:t>
            </a:r>
            <a:r>
              <a:rPr lang="pt-BR" err="1"/>
              <a:t>porttitor</a:t>
            </a:r>
            <a:r>
              <a:rPr lang="pt-BR"/>
              <a:t> </a:t>
            </a:r>
            <a:r>
              <a:rPr lang="pt-BR" err="1"/>
              <a:t>congue</a:t>
            </a:r>
            <a:r>
              <a:rPr lang="pt-BR"/>
              <a:t> massa. </a:t>
            </a:r>
            <a:r>
              <a:rPr lang="pt-BR" err="1"/>
              <a:t>Fusce</a:t>
            </a:r>
            <a:r>
              <a:rPr lang="pt-BR"/>
              <a:t> </a:t>
            </a:r>
            <a:r>
              <a:rPr lang="pt-BR" err="1"/>
              <a:t>posuere</a:t>
            </a:r>
            <a:r>
              <a:rPr lang="pt-BR"/>
              <a:t>, magna </a:t>
            </a:r>
            <a:r>
              <a:rPr lang="pt-BR" err="1"/>
              <a:t>sed</a:t>
            </a:r>
            <a:r>
              <a:rPr lang="pt-BR"/>
              <a:t> </a:t>
            </a:r>
            <a:r>
              <a:rPr lang="pt-BR" err="1"/>
              <a:t>pulvinar</a:t>
            </a:r>
            <a:r>
              <a:rPr lang="pt-BR"/>
              <a:t> </a:t>
            </a:r>
            <a:r>
              <a:rPr lang="pt-BR" err="1"/>
              <a:t>ultricies</a:t>
            </a:r>
            <a:r>
              <a:rPr lang="pt-BR"/>
              <a:t>, </a:t>
            </a:r>
            <a:r>
              <a:rPr lang="pt-BR" err="1"/>
              <a:t>purus</a:t>
            </a:r>
            <a:r>
              <a:rPr lang="pt-BR"/>
              <a:t> </a:t>
            </a:r>
            <a:r>
              <a:rPr lang="pt-BR" err="1"/>
              <a:t>lectus</a:t>
            </a:r>
            <a:r>
              <a:rPr lang="pt-BR"/>
              <a:t> </a:t>
            </a:r>
            <a:r>
              <a:rPr lang="pt-BR" err="1"/>
              <a:t>malesuada</a:t>
            </a:r>
            <a:r>
              <a:rPr lang="pt-BR"/>
              <a:t> libero, </a:t>
            </a:r>
            <a:r>
              <a:rPr lang="pt-BR" err="1"/>
              <a:t>sit</a:t>
            </a:r>
            <a:r>
              <a:rPr lang="pt-BR"/>
              <a:t> </a:t>
            </a:r>
            <a:r>
              <a:rPr lang="pt-BR" err="1"/>
              <a:t>amet</a:t>
            </a:r>
            <a:r>
              <a:rPr lang="pt-BR"/>
              <a:t> </a:t>
            </a:r>
            <a:r>
              <a:rPr lang="pt-BR" err="1"/>
              <a:t>commodo</a:t>
            </a:r>
            <a:r>
              <a:rPr lang="pt-BR"/>
              <a:t> magna </a:t>
            </a:r>
            <a:r>
              <a:rPr lang="pt-BR" err="1"/>
              <a:t>eros</a:t>
            </a:r>
            <a:r>
              <a:rPr lang="pt-BR"/>
              <a:t> quis urna</a:t>
            </a:r>
          </a:p>
          <a:p>
            <a:pPr lvl="0"/>
            <a:endParaRPr lang="pt-BR"/>
          </a:p>
          <a:p>
            <a:pPr lvl="0"/>
            <a:r>
              <a:rPr lang="pt-BR"/>
              <a:t>Lorem ipsum </a:t>
            </a:r>
            <a:r>
              <a:rPr lang="pt-BR" err="1"/>
              <a:t>dolor</a:t>
            </a:r>
            <a:r>
              <a:rPr lang="pt-BR"/>
              <a:t> </a:t>
            </a:r>
            <a:r>
              <a:rPr lang="pt-BR" err="1"/>
              <a:t>sit</a:t>
            </a:r>
            <a:r>
              <a:rPr lang="pt-BR"/>
              <a:t> </a:t>
            </a:r>
            <a:r>
              <a:rPr lang="pt-BR" err="1"/>
              <a:t>amet</a:t>
            </a:r>
            <a:r>
              <a:rPr lang="pt-BR"/>
              <a:t>, </a:t>
            </a:r>
            <a:r>
              <a:rPr lang="pt-BR" err="1"/>
              <a:t>consectetuer</a:t>
            </a:r>
            <a:r>
              <a:rPr lang="pt-BR"/>
              <a:t> </a:t>
            </a:r>
            <a:r>
              <a:rPr lang="pt-BR" err="1"/>
              <a:t>adipiscing</a:t>
            </a:r>
            <a:r>
              <a:rPr lang="pt-BR"/>
              <a:t> </a:t>
            </a:r>
            <a:r>
              <a:rPr lang="pt-BR" err="1"/>
              <a:t>elit</a:t>
            </a:r>
            <a:r>
              <a:rPr lang="pt-BR"/>
              <a:t>. </a:t>
            </a:r>
            <a:r>
              <a:rPr lang="pt-BR" err="1"/>
              <a:t>Maecenas</a:t>
            </a:r>
            <a:r>
              <a:rPr lang="pt-BR"/>
              <a:t> </a:t>
            </a:r>
            <a:r>
              <a:rPr lang="pt-BR" err="1"/>
              <a:t>porttitor</a:t>
            </a:r>
            <a:r>
              <a:rPr lang="pt-BR"/>
              <a:t> </a:t>
            </a:r>
            <a:r>
              <a:rPr lang="pt-BR" err="1"/>
              <a:t>congue</a:t>
            </a:r>
            <a:r>
              <a:rPr lang="pt-BR"/>
              <a:t> massa. </a:t>
            </a:r>
            <a:r>
              <a:rPr lang="pt-BR" err="1"/>
              <a:t>Fusce</a:t>
            </a:r>
            <a:r>
              <a:rPr lang="pt-BR"/>
              <a:t> </a:t>
            </a:r>
            <a:r>
              <a:rPr lang="pt-BR" err="1"/>
              <a:t>posuere</a:t>
            </a:r>
            <a:r>
              <a:rPr lang="pt-BR"/>
              <a:t>, magna </a:t>
            </a:r>
            <a:r>
              <a:rPr lang="pt-BR" err="1"/>
              <a:t>sed</a:t>
            </a:r>
            <a:r>
              <a:rPr lang="pt-BR"/>
              <a:t> </a:t>
            </a:r>
            <a:r>
              <a:rPr lang="pt-BR" err="1"/>
              <a:t>pulvinar</a:t>
            </a:r>
            <a:r>
              <a:rPr lang="pt-BR"/>
              <a:t> </a:t>
            </a:r>
            <a:r>
              <a:rPr lang="pt-BR" err="1"/>
              <a:t>ultricies</a:t>
            </a:r>
            <a:r>
              <a:rPr lang="pt-BR"/>
              <a:t>, </a:t>
            </a:r>
            <a:r>
              <a:rPr lang="pt-BR" err="1"/>
              <a:t>purus</a:t>
            </a:r>
            <a:r>
              <a:rPr lang="pt-BR"/>
              <a:t> </a:t>
            </a:r>
            <a:r>
              <a:rPr lang="pt-BR" err="1"/>
              <a:t>lectus</a:t>
            </a:r>
            <a:r>
              <a:rPr lang="pt-BR"/>
              <a:t> </a:t>
            </a:r>
            <a:r>
              <a:rPr lang="pt-BR" err="1"/>
              <a:t>malesuada</a:t>
            </a:r>
            <a:r>
              <a:rPr lang="pt-BR"/>
              <a:t> libero, </a:t>
            </a:r>
            <a:r>
              <a:rPr lang="pt-BR" err="1"/>
              <a:t>sit</a:t>
            </a:r>
            <a:r>
              <a:rPr lang="pt-BR"/>
              <a:t> </a:t>
            </a:r>
            <a:r>
              <a:rPr lang="pt-BR" err="1"/>
              <a:t>amet</a:t>
            </a:r>
            <a:r>
              <a:rPr lang="pt-BR"/>
              <a:t> </a:t>
            </a:r>
            <a:r>
              <a:rPr lang="pt-BR" err="1"/>
              <a:t>commodo</a:t>
            </a:r>
            <a:r>
              <a:rPr lang="pt-BR"/>
              <a:t> magna </a:t>
            </a:r>
            <a:r>
              <a:rPr lang="pt-BR" err="1"/>
              <a:t>eros</a:t>
            </a:r>
            <a:r>
              <a:rPr lang="pt-BR"/>
              <a:t> quis urna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pt-BR"/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BR"/>
              <a:t>Lorem ipsum </a:t>
            </a:r>
            <a:r>
              <a:rPr lang="pt-BR" err="1"/>
              <a:t>dolor</a:t>
            </a:r>
            <a:r>
              <a:rPr lang="pt-BR"/>
              <a:t> </a:t>
            </a:r>
            <a:r>
              <a:rPr lang="pt-BR" err="1"/>
              <a:t>sit</a:t>
            </a:r>
            <a:r>
              <a:rPr lang="pt-BR"/>
              <a:t> </a:t>
            </a:r>
            <a:r>
              <a:rPr lang="pt-BR" err="1"/>
              <a:t>amet</a:t>
            </a:r>
            <a:r>
              <a:rPr lang="pt-BR"/>
              <a:t>, </a:t>
            </a:r>
            <a:r>
              <a:rPr lang="pt-BR" err="1"/>
              <a:t>consectetuer</a:t>
            </a:r>
            <a:r>
              <a:rPr lang="pt-BR"/>
              <a:t> </a:t>
            </a:r>
            <a:r>
              <a:rPr lang="pt-BR" err="1"/>
              <a:t>adipiscing</a:t>
            </a:r>
            <a:r>
              <a:rPr lang="pt-BR"/>
              <a:t> </a:t>
            </a:r>
            <a:r>
              <a:rPr lang="pt-BR" err="1"/>
              <a:t>elit</a:t>
            </a:r>
            <a:r>
              <a:rPr lang="pt-BR"/>
              <a:t>. </a:t>
            </a:r>
            <a:r>
              <a:rPr lang="pt-BR" err="1"/>
              <a:t>Maecenas</a:t>
            </a:r>
            <a:r>
              <a:rPr lang="pt-BR"/>
              <a:t> </a:t>
            </a:r>
            <a:r>
              <a:rPr lang="pt-BR" err="1"/>
              <a:t>porttitor</a:t>
            </a:r>
            <a:r>
              <a:rPr lang="pt-BR"/>
              <a:t> </a:t>
            </a:r>
            <a:r>
              <a:rPr lang="pt-BR" err="1"/>
              <a:t>congue</a:t>
            </a:r>
            <a:r>
              <a:rPr lang="pt-BR"/>
              <a:t> massa. </a:t>
            </a:r>
            <a:r>
              <a:rPr lang="pt-BR" err="1"/>
              <a:t>Fusce</a:t>
            </a:r>
            <a:r>
              <a:rPr lang="pt-BR"/>
              <a:t> </a:t>
            </a:r>
            <a:r>
              <a:rPr lang="pt-BR" err="1"/>
              <a:t>posuere</a:t>
            </a:r>
            <a:r>
              <a:rPr lang="pt-BR"/>
              <a:t>, magna </a:t>
            </a:r>
            <a:r>
              <a:rPr lang="pt-BR" err="1"/>
              <a:t>sed</a:t>
            </a:r>
            <a:r>
              <a:rPr lang="pt-BR"/>
              <a:t> </a:t>
            </a:r>
            <a:r>
              <a:rPr lang="pt-BR" err="1"/>
              <a:t>pulvinar</a:t>
            </a:r>
            <a:r>
              <a:rPr lang="pt-BR"/>
              <a:t> </a:t>
            </a:r>
            <a:r>
              <a:rPr lang="pt-BR" err="1"/>
              <a:t>ultricies</a:t>
            </a:r>
            <a:r>
              <a:rPr lang="pt-BR"/>
              <a:t>, </a:t>
            </a:r>
            <a:r>
              <a:rPr lang="pt-BR" err="1"/>
              <a:t>purus</a:t>
            </a:r>
            <a:r>
              <a:rPr lang="pt-BR"/>
              <a:t> </a:t>
            </a:r>
            <a:r>
              <a:rPr lang="pt-BR" err="1"/>
              <a:t>lectus</a:t>
            </a:r>
            <a:r>
              <a:rPr lang="pt-BR"/>
              <a:t> </a:t>
            </a:r>
            <a:r>
              <a:rPr lang="pt-BR" err="1"/>
              <a:t>malesuada</a:t>
            </a:r>
            <a:r>
              <a:rPr lang="pt-BR"/>
              <a:t> libero, </a:t>
            </a:r>
            <a:r>
              <a:rPr lang="pt-BR" err="1"/>
              <a:t>sit</a:t>
            </a:r>
            <a:r>
              <a:rPr lang="pt-BR"/>
              <a:t> </a:t>
            </a:r>
            <a:r>
              <a:rPr lang="pt-BR" err="1"/>
              <a:t>amet</a:t>
            </a:r>
            <a:r>
              <a:rPr lang="pt-BR"/>
              <a:t> </a:t>
            </a:r>
            <a:r>
              <a:rPr lang="pt-BR" err="1"/>
              <a:t>commodo</a:t>
            </a:r>
            <a:r>
              <a:rPr lang="pt-BR"/>
              <a:t> magna </a:t>
            </a:r>
            <a:r>
              <a:rPr lang="pt-BR" err="1"/>
              <a:t>eros</a:t>
            </a:r>
            <a:r>
              <a:rPr lang="pt-BR"/>
              <a:t> quis urna</a:t>
            </a:r>
          </a:p>
        </p:txBody>
      </p:sp>
      <p:sp>
        <p:nvSpPr>
          <p:cNvPr id="2" name="Espaço Reservado para Texto 19">
            <a:extLst>
              <a:ext uri="{FF2B5EF4-FFF2-40B4-BE49-F238E27FC236}">
                <a16:creationId xmlns:a16="http://schemas.microsoft.com/office/drawing/2014/main" id="{206B0866-9314-146C-831F-332091863753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469899" y="281953"/>
            <a:ext cx="11243470" cy="45858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buNone/>
              <a:defRPr sz="2800">
                <a:solidFill>
                  <a:srgbClr val="000000"/>
                </a:solidFill>
                <a:latin typeface="Itau Display Pro XBold" panose="020B0803020204020204" pitchFamily="34" charset="0"/>
                <a:cs typeface="Itau Display Pro XBold" panose="020B0803020204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t-BR"/>
              <a:t>Clique para inserir o título</a:t>
            </a:r>
          </a:p>
        </p:txBody>
      </p:sp>
      <p:sp>
        <p:nvSpPr>
          <p:cNvPr id="4" name="Espaço Reservado para Texto 19">
            <a:extLst>
              <a:ext uri="{FF2B5EF4-FFF2-40B4-BE49-F238E27FC236}">
                <a16:creationId xmlns:a16="http://schemas.microsoft.com/office/drawing/2014/main" id="{E91BD0F2-E039-4B5E-8C7A-3E480A566D02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469900" y="748264"/>
            <a:ext cx="11243469" cy="32778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lang="pt-BR" sz="1800">
                <a:solidFill>
                  <a:schemeClr val="tx1"/>
                </a:solidFill>
                <a:latin typeface="+mn-lt"/>
                <a:cs typeface="Itau Display Pro Light" panose="020B0403020204020204" pitchFamily="34" charset="0"/>
              </a:defRPr>
            </a:lvl1pPr>
          </a:lstStyle>
          <a:p>
            <a:pPr marL="228600" lvl="0" indent="-228600">
              <a:lnSpc>
                <a:spcPct val="85000"/>
              </a:lnSpc>
              <a:spcBef>
                <a:spcPts val="0"/>
              </a:spcBef>
            </a:pPr>
            <a:r>
              <a:rPr lang="pt-BR"/>
              <a:t>Clique para inserir o subtítulo</a:t>
            </a:r>
          </a:p>
        </p:txBody>
      </p:sp>
    </p:spTree>
    <p:extLst>
      <p:ext uri="{BB962C8B-B14F-4D97-AF65-F5344CB8AC3E}">
        <p14:creationId xmlns:p14="http://schemas.microsoft.com/office/powerpoint/2010/main" val="2457764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071">
          <p15:clr>
            <a:srgbClr val="FBAE40"/>
          </p15:clr>
        </p15:guide>
        <p15:guide id="2" pos="279">
          <p15:clr>
            <a:srgbClr val="FBAE40"/>
          </p15:clr>
        </p15:guide>
        <p15:guide id="3" pos="7265">
          <p15:clr>
            <a:srgbClr val="FBAE40"/>
          </p15:clr>
        </p15:guide>
        <p15:guide id="4" pos="2661">
          <p15:clr>
            <a:srgbClr val="FBAE40"/>
          </p15:clr>
        </p15:guide>
        <p15:guide id="5" orient="horz" pos="4065">
          <p15:clr>
            <a:srgbClr val="FBAE40"/>
          </p15:clr>
        </p15:guide>
        <p15:guide id="6" pos="2547">
          <p15:clr>
            <a:srgbClr val="FBAE40"/>
          </p15:clr>
        </p15:guide>
        <p15:guide id="7" pos="4906">
          <p15:clr>
            <a:srgbClr val="FBAE40"/>
          </p15:clr>
        </p15:guide>
        <p15:guide id="8" pos="5019">
          <p15:clr>
            <a:srgbClr val="FBAE4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nteúdo (gráfico, tabelas, fluxo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Texto 19">
            <a:extLst>
              <a:ext uri="{FF2B5EF4-FFF2-40B4-BE49-F238E27FC236}">
                <a16:creationId xmlns:a16="http://schemas.microsoft.com/office/drawing/2014/main" id="{D699E557-3DE3-F564-D476-90CBBFD5176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9899" y="1508760"/>
            <a:ext cx="11063282" cy="331200"/>
          </a:xfrm>
          <a:prstGeom prst="roundRect">
            <a:avLst>
              <a:gd name="adj" fmla="val 50000"/>
            </a:avLst>
          </a:prstGeom>
          <a:solidFill>
            <a:srgbClr val="E4E4E4"/>
          </a:solidFill>
        </p:spPr>
        <p:txBody>
          <a:bodyPr wrap="square" lIns="108000" tIns="72000" rIns="108000" bIns="72000" anchor="ctr">
            <a:noAutofit/>
          </a:bodyPr>
          <a:lstStyle>
            <a:lvl1pPr marL="0" indent="0">
              <a:buNone/>
              <a:defRPr lang="pt-BR" sz="1600" dirty="0">
                <a:solidFill>
                  <a:schemeClr val="tx2"/>
                </a:solidFill>
                <a:latin typeface="Itau Display Pro XBold" panose="020B0803020204020204" pitchFamily="34" charset="0"/>
                <a:cs typeface="Itau Display Pro XBold" panose="020B0803020204020204" pitchFamily="34" charset="0"/>
              </a:defRPr>
            </a:lvl1pPr>
          </a:lstStyle>
          <a:p>
            <a:pPr marL="228600" marR="0" lvl="0" indent="-228600" fontAlgn="auto">
              <a:spcAft>
                <a:spcPts val="0"/>
              </a:spcAft>
              <a:buClrTx/>
              <a:buSzTx/>
              <a:tabLst/>
            </a:pPr>
            <a:r>
              <a:rPr lang="pt-BR"/>
              <a:t>Título Conteúdo</a:t>
            </a:r>
          </a:p>
        </p:txBody>
      </p:sp>
      <p:sp>
        <p:nvSpPr>
          <p:cNvPr id="9" name="Espaço Reservado para Conteúdo 8">
            <a:extLst>
              <a:ext uri="{FF2B5EF4-FFF2-40B4-BE49-F238E27FC236}">
                <a16:creationId xmlns:a16="http://schemas.microsoft.com/office/drawing/2014/main" id="{7A445933-5D35-F2E7-5449-2C75C3002F65}"/>
              </a:ext>
            </a:extLst>
          </p:cNvPr>
          <p:cNvSpPr>
            <a:spLocks noGrp="1"/>
          </p:cNvSpPr>
          <p:nvPr>
            <p:ph sz="quarter" idx="44" hasCustomPrompt="1"/>
          </p:nvPr>
        </p:nvSpPr>
        <p:spPr>
          <a:xfrm>
            <a:off x="469899" y="1978427"/>
            <a:ext cx="11063282" cy="4545067"/>
          </a:xfrm>
          <a:prstGeom prst="rect">
            <a:avLst/>
          </a:prstGeom>
        </p:spPr>
        <p:txBody>
          <a:bodyPr vert="horz" lIns="144000" tIns="72000" rIns="144000" bIns="45720" rtlCol="0">
            <a:normAutofit/>
          </a:bodyPr>
          <a:lstStyle>
            <a:lvl1pPr marL="0" indent="0">
              <a:buClr>
                <a:schemeClr val="accent1"/>
              </a:buClr>
              <a:buFont typeface="Arial" panose="020B0604020202020204" pitchFamily="34" charset="0"/>
              <a:buNone/>
              <a:defRPr lang="pt-BR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 marL="541338" indent="0">
              <a:buClr>
                <a:schemeClr val="accent1"/>
              </a:buClr>
              <a:buFont typeface="Arial" panose="020B0604020202020204" pitchFamily="34" charset="0"/>
              <a:buNone/>
              <a:defRPr lang="pt-BR">
                <a:solidFill>
                  <a:schemeClr val="tx1"/>
                </a:solidFill>
              </a:defRPr>
            </a:lvl5pPr>
          </a:lstStyle>
          <a:p>
            <a:pPr marL="285750" lvl="0" indent="-2857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</a:pPr>
            <a:r>
              <a:rPr lang="pt-BR"/>
              <a:t>Clique para inserir conteúdo</a:t>
            </a:r>
          </a:p>
          <a:p>
            <a:pPr lvl="4"/>
            <a:endParaRPr lang="pt-BR"/>
          </a:p>
        </p:txBody>
      </p:sp>
      <p:sp>
        <p:nvSpPr>
          <p:cNvPr id="2" name="Espaço Reservado para Texto 19">
            <a:extLst>
              <a:ext uri="{FF2B5EF4-FFF2-40B4-BE49-F238E27FC236}">
                <a16:creationId xmlns:a16="http://schemas.microsoft.com/office/drawing/2014/main" id="{B0B2F764-5D57-4A29-18AB-4F36FE532E22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469899" y="281953"/>
            <a:ext cx="11243470" cy="45858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buNone/>
              <a:defRPr sz="2800">
                <a:solidFill>
                  <a:srgbClr val="000000"/>
                </a:solidFill>
                <a:latin typeface="Itau Display Pro XBold" panose="020B0803020204020204" pitchFamily="34" charset="0"/>
                <a:cs typeface="Itau Display Pro XBold" panose="020B0803020204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t-BR"/>
              <a:t>Clique para inserir o título</a:t>
            </a:r>
          </a:p>
        </p:txBody>
      </p:sp>
      <p:sp>
        <p:nvSpPr>
          <p:cNvPr id="3" name="Espaço Reservado para Texto 19">
            <a:extLst>
              <a:ext uri="{FF2B5EF4-FFF2-40B4-BE49-F238E27FC236}">
                <a16:creationId xmlns:a16="http://schemas.microsoft.com/office/drawing/2014/main" id="{B38F751C-0A5A-BE07-76F3-E6164ECE4C3C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469900" y="748264"/>
            <a:ext cx="11243469" cy="32778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lang="pt-BR" sz="1800">
                <a:solidFill>
                  <a:schemeClr val="tx1"/>
                </a:solidFill>
                <a:latin typeface="+mn-lt"/>
                <a:cs typeface="Itau Display Pro Light" panose="020B0403020204020204" pitchFamily="34" charset="0"/>
              </a:defRPr>
            </a:lvl1pPr>
          </a:lstStyle>
          <a:p>
            <a:pPr marL="228600" lvl="0" indent="-228600">
              <a:lnSpc>
                <a:spcPct val="85000"/>
              </a:lnSpc>
              <a:spcBef>
                <a:spcPts val="0"/>
              </a:spcBef>
            </a:pPr>
            <a:r>
              <a:rPr lang="pt-BR"/>
              <a:t>Clique para inserir o subtítulo</a:t>
            </a:r>
          </a:p>
        </p:txBody>
      </p:sp>
    </p:spTree>
    <p:extLst>
      <p:ext uri="{BB962C8B-B14F-4D97-AF65-F5344CB8AC3E}">
        <p14:creationId xmlns:p14="http://schemas.microsoft.com/office/powerpoint/2010/main" val="800636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279">
          <p15:clr>
            <a:srgbClr val="FBAE40"/>
          </p15:clr>
        </p15:guide>
        <p15:guide id="3" pos="7265">
          <p15:clr>
            <a:srgbClr val="FBAE40"/>
          </p15:clr>
        </p15:guide>
        <p15:guide id="6" orient="horz" pos="4065">
          <p15:clr>
            <a:srgbClr val="FBAE40"/>
          </p15:clr>
        </p15:guide>
        <p15:guide id="7" orient="horz" pos="935">
          <p15:clr>
            <a:srgbClr val="FBAE4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- 2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Espaço Reservado para Texto 19">
            <a:extLst>
              <a:ext uri="{FF2B5EF4-FFF2-40B4-BE49-F238E27FC236}">
                <a16:creationId xmlns:a16="http://schemas.microsoft.com/office/drawing/2014/main" id="{35512B79-5B14-3066-C4C9-E07188B96831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469899" y="1508760"/>
            <a:ext cx="5456489" cy="331200"/>
          </a:xfrm>
          <a:prstGeom prst="roundRect">
            <a:avLst>
              <a:gd name="adj" fmla="val 50000"/>
            </a:avLst>
          </a:prstGeom>
          <a:solidFill>
            <a:srgbClr val="E4E4E4"/>
          </a:solidFill>
        </p:spPr>
        <p:txBody>
          <a:bodyPr wrap="square" lIns="108000" tIns="72000" rIns="108000" bIns="72000" anchor="ctr">
            <a:noAutofit/>
          </a:bodyPr>
          <a:lstStyle>
            <a:lvl1pPr marL="0" indent="0">
              <a:buNone/>
              <a:defRPr lang="pt-BR" sz="1600">
                <a:solidFill>
                  <a:schemeClr val="tx2"/>
                </a:solidFill>
                <a:latin typeface="Itau Display Pro XBold" panose="020B0803020204020204" pitchFamily="34" charset="0"/>
                <a:cs typeface="Itau Display Pro XBold" panose="020B0803020204020204" pitchFamily="34" charset="0"/>
              </a:defRPr>
            </a:lvl1pPr>
          </a:lstStyle>
          <a:p>
            <a:pPr marL="228600" marR="0" lvl="0" indent="-228600" fontAlgn="auto">
              <a:spcAft>
                <a:spcPts val="0"/>
              </a:spcAft>
              <a:buClrTx/>
              <a:buSzTx/>
              <a:tabLst/>
            </a:pPr>
            <a:r>
              <a:rPr lang="pt-BR"/>
              <a:t>Título Conteúdo</a:t>
            </a:r>
          </a:p>
        </p:txBody>
      </p:sp>
      <p:sp>
        <p:nvSpPr>
          <p:cNvPr id="21" name="Espaço Reservado para Conteúdo 8">
            <a:extLst>
              <a:ext uri="{FF2B5EF4-FFF2-40B4-BE49-F238E27FC236}">
                <a16:creationId xmlns:a16="http://schemas.microsoft.com/office/drawing/2014/main" id="{BCB75BD5-E789-4CF9-71FD-1870257F0ECB}"/>
              </a:ext>
            </a:extLst>
          </p:cNvPr>
          <p:cNvSpPr>
            <a:spLocks noGrp="1"/>
          </p:cNvSpPr>
          <p:nvPr>
            <p:ph sz="quarter" idx="54" hasCustomPrompt="1"/>
          </p:nvPr>
        </p:nvSpPr>
        <p:spPr>
          <a:xfrm>
            <a:off x="469899" y="1981692"/>
            <a:ext cx="5456489" cy="4541805"/>
          </a:xfrm>
          <a:prstGeom prst="rect">
            <a:avLst/>
          </a:prstGeom>
        </p:spPr>
        <p:txBody>
          <a:bodyPr vert="horz" lIns="144000" tIns="72000" rIns="144000" bIns="45720" rtlCol="0">
            <a:normAutofit/>
          </a:bodyPr>
          <a:lstStyle>
            <a:lvl1pPr marL="0" indent="0">
              <a:buClr>
                <a:schemeClr val="accent1"/>
              </a:buClr>
              <a:buFont typeface="Arial" panose="020B0604020202020204" pitchFamily="34" charset="0"/>
              <a:buNone/>
              <a:defRPr lang="pt-BR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 marL="541338" indent="0">
              <a:buClr>
                <a:schemeClr val="accent1"/>
              </a:buClr>
              <a:buFont typeface="Arial" panose="020B0604020202020204" pitchFamily="34" charset="0"/>
              <a:buNone/>
              <a:defRPr lang="pt-BR">
                <a:solidFill>
                  <a:schemeClr val="tx1"/>
                </a:solidFill>
              </a:defRPr>
            </a:lvl5pPr>
          </a:lstStyle>
          <a:p>
            <a:pPr marL="285750" lvl="0" indent="-2857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</a:pPr>
            <a:r>
              <a:rPr lang="pt-BR"/>
              <a:t>Clique para inserir conteúdo</a:t>
            </a:r>
          </a:p>
          <a:p>
            <a:pPr lvl="4"/>
            <a:endParaRPr lang="pt-BR"/>
          </a:p>
        </p:txBody>
      </p:sp>
      <p:sp>
        <p:nvSpPr>
          <p:cNvPr id="31" name="Espaço Reservado para Texto 19">
            <a:extLst>
              <a:ext uri="{FF2B5EF4-FFF2-40B4-BE49-F238E27FC236}">
                <a16:creationId xmlns:a16="http://schemas.microsoft.com/office/drawing/2014/main" id="{7A19F24B-10AB-EE07-A1E5-7C6A1803885C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6256880" y="1512025"/>
            <a:ext cx="5456489" cy="331200"/>
          </a:xfrm>
          <a:prstGeom prst="roundRect">
            <a:avLst>
              <a:gd name="adj" fmla="val 50000"/>
            </a:avLst>
          </a:prstGeom>
          <a:solidFill>
            <a:srgbClr val="E4E4E4"/>
          </a:solidFill>
        </p:spPr>
        <p:txBody>
          <a:bodyPr wrap="square" lIns="108000" tIns="72000" rIns="108000" bIns="72000" anchor="ctr">
            <a:noAutofit/>
          </a:bodyPr>
          <a:lstStyle>
            <a:lvl1pPr marL="0" indent="0">
              <a:buNone/>
              <a:defRPr lang="pt-BR" sz="1600">
                <a:solidFill>
                  <a:schemeClr val="tx2"/>
                </a:solidFill>
                <a:latin typeface="Itau Display Pro XBold" panose="020B0803020204020204" pitchFamily="34" charset="0"/>
                <a:cs typeface="Itau Display Pro XBold" panose="020B0803020204020204" pitchFamily="34" charset="0"/>
              </a:defRPr>
            </a:lvl1pPr>
          </a:lstStyle>
          <a:p>
            <a:pPr marL="228600" marR="0" lvl="0" indent="-228600" fontAlgn="auto">
              <a:spcAft>
                <a:spcPts val="0"/>
              </a:spcAft>
              <a:buClrTx/>
              <a:buSzTx/>
              <a:tabLst/>
            </a:pPr>
            <a:r>
              <a:rPr lang="pt-BR"/>
              <a:t>Título Conteúdo</a:t>
            </a:r>
          </a:p>
        </p:txBody>
      </p:sp>
      <p:sp>
        <p:nvSpPr>
          <p:cNvPr id="32" name="Espaço Reservado para Conteúdo 8">
            <a:extLst>
              <a:ext uri="{FF2B5EF4-FFF2-40B4-BE49-F238E27FC236}">
                <a16:creationId xmlns:a16="http://schemas.microsoft.com/office/drawing/2014/main" id="{EE37DECA-2E63-5C77-0C34-99DE8579A297}"/>
              </a:ext>
            </a:extLst>
          </p:cNvPr>
          <p:cNvSpPr>
            <a:spLocks noGrp="1"/>
          </p:cNvSpPr>
          <p:nvPr>
            <p:ph sz="quarter" idx="58" hasCustomPrompt="1"/>
          </p:nvPr>
        </p:nvSpPr>
        <p:spPr>
          <a:xfrm>
            <a:off x="6256880" y="1981692"/>
            <a:ext cx="5456489" cy="4541805"/>
          </a:xfrm>
          <a:prstGeom prst="rect">
            <a:avLst/>
          </a:prstGeom>
        </p:spPr>
        <p:txBody>
          <a:bodyPr vert="horz" lIns="144000" tIns="72000" rIns="144000" bIns="45720" rtlCol="0">
            <a:normAutofit/>
          </a:bodyPr>
          <a:lstStyle>
            <a:lvl1pPr marL="0" indent="0">
              <a:buClr>
                <a:schemeClr val="accent1"/>
              </a:buClr>
              <a:buFont typeface="Arial" panose="020B0604020202020204" pitchFamily="34" charset="0"/>
              <a:buNone/>
              <a:defRPr lang="pt-BR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 marL="541338" indent="0">
              <a:buClr>
                <a:schemeClr val="accent1"/>
              </a:buClr>
              <a:buFont typeface="Arial" panose="020B0604020202020204" pitchFamily="34" charset="0"/>
              <a:buNone/>
              <a:defRPr lang="pt-BR">
                <a:solidFill>
                  <a:schemeClr val="tx1"/>
                </a:solidFill>
              </a:defRPr>
            </a:lvl5pPr>
          </a:lstStyle>
          <a:p>
            <a:pPr marL="285750" lvl="0" indent="-2857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</a:pPr>
            <a:r>
              <a:rPr lang="pt-BR"/>
              <a:t>Clique para inserir conteúdo</a:t>
            </a:r>
          </a:p>
          <a:p>
            <a:pPr lvl="4"/>
            <a:endParaRPr lang="pt-BR"/>
          </a:p>
        </p:txBody>
      </p:sp>
      <p:sp>
        <p:nvSpPr>
          <p:cNvPr id="2" name="Espaço Reservado para Texto 19">
            <a:extLst>
              <a:ext uri="{FF2B5EF4-FFF2-40B4-BE49-F238E27FC236}">
                <a16:creationId xmlns:a16="http://schemas.microsoft.com/office/drawing/2014/main" id="{85926673-BEA0-05B1-B3BB-C623B6012C3F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469899" y="281953"/>
            <a:ext cx="11243470" cy="45858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buNone/>
              <a:defRPr sz="2800">
                <a:solidFill>
                  <a:srgbClr val="000000"/>
                </a:solidFill>
                <a:latin typeface="Itau Display Pro XBold" panose="020B0803020204020204" pitchFamily="34" charset="0"/>
                <a:cs typeface="Itau Display Pro XBold" panose="020B0803020204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t-BR"/>
              <a:t>Clique para inserir o título</a:t>
            </a:r>
          </a:p>
        </p:txBody>
      </p:sp>
      <p:sp>
        <p:nvSpPr>
          <p:cNvPr id="3" name="Espaço Reservado para Texto 19">
            <a:extLst>
              <a:ext uri="{FF2B5EF4-FFF2-40B4-BE49-F238E27FC236}">
                <a16:creationId xmlns:a16="http://schemas.microsoft.com/office/drawing/2014/main" id="{B647D8EC-8180-2C5B-44F5-C1F1E8EFB31F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469900" y="748264"/>
            <a:ext cx="11243469" cy="32778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lang="pt-BR" sz="1800">
                <a:solidFill>
                  <a:schemeClr val="tx1"/>
                </a:solidFill>
                <a:latin typeface="+mn-lt"/>
                <a:cs typeface="Itau Display Pro Light" panose="020B0403020204020204" pitchFamily="34" charset="0"/>
              </a:defRPr>
            </a:lvl1pPr>
          </a:lstStyle>
          <a:p>
            <a:pPr marL="228600" lvl="0" indent="-228600">
              <a:lnSpc>
                <a:spcPct val="85000"/>
              </a:lnSpc>
              <a:spcBef>
                <a:spcPts val="0"/>
              </a:spcBef>
            </a:pPr>
            <a:r>
              <a:rPr lang="pt-BR"/>
              <a:t>Clique para inserir o subtítulo</a:t>
            </a:r>
          </a:p>
        </p:txBody>
      </p:sp>
    </p:spTree>
    <p:extLst>
      <p:ext uri="{BB962C8B-B14F-4D97-AF65-F5344CB8AC3E}">
        <p14:creationId xmlns:p14="http://schemas.microsoft.com/office/powerpoint/2010/main" val="1919378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279">
          <p15:clr>
            <a:srgbClr val="FBAE40"/>
          </p15:clr>
        </p15:guide>
        <p15:guide id="3" pos="7265">
          <p15:clr>
            <a:srgbClr val="FBAE40"/>
          </p15:clr>
        </p15:guide>
        <p15:guide id="6" orient="horz" pos="4065">
          <p15:clr>
            <a:srgbClr val="FBAE40"/>
          </p15:clr>
        </p15:guide>
        <p15:guide id="7" orient="horz" pos="935">
          <p15:clr>
            <a:srgbClr val="FBAE40"/>
          </p15:clr>
        </p15:guide>
        <p15:guide id="9" pos="3727">
          <p15:clr>
            <a:srgbClr val="FBAE40"/>
          </p15:clr>
        </p15:guide>
        <p15:guide id="10" pos="3817">
          <p15:clr>
            <a:srgbClr val="FBAE40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- 3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Espaço Reservado para Texto 19">
            <a:extLst>
              <a:ext uri="{FF2B5EF4-FFF2-40B4-BE49-F238E27FC236}">
                <a16:creationId xmlns:a16="http://schemas.microsoft.com/office/drawing/2014/main" id="{1F8CD151-0226-EAF2-84A6-1F479183663E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469900" y="1513066"/>
            <a:ext cx="3554406" cy="331200"/>
          </a:xfrm>
          <a:prstGeom prst="roundRect">
            <a:avLst>
              <a:gd name="adj" fmla="val 50000"/>
            </a:avLst>
          </a:prstGeom>
          <a:solidFill>
            <a:srgbClr val="E4E4E4"/>
          </a:solidFill>
        </p:spPr>
        <p:txBody>
          <a:bodyPr wrap="square" lIns="108000" tIns="72000" rIns="108000" bIns="72000" anchor="ctr">
            <a:noAutofit/>
          </a:bodyPr>
          <a:lstStyle>
            <a:lvl1pPr marL="0" indent="0">
              <a:buNone/>
              <a:defRPr lang="pt-BR" sz="1600">
                <a:solidFill>
                  <a:schemeClr val="tx2"/>
                </a:solidFill>
                <a:latin typeface="Itau Display Pro XBold" panose="020B0803020204020204" pitchFamily="34" charset="0"/>
                <a:cs typeface="Itau Display Pro XBold" panose="020B0803020204020204" pitchFamily="34" charset="0"/>
              </a:defRPr>
            </a:lvl1pPr>
          </a:lstStyle>
          <a:p>
            <a:pPr marL="228600" marR="0" lvl="0" indent="-228600" fontAlgn="auto">
              <a:spcAft>
                <a:spcPts val="0"/>
              </a:spcAft>
              <a:buClrTx/>
              <a:buSzTx/>
              <a:tabLst/>
            </a:pPr>
            <a:r>
              <a:rPr lang="pt-BR"/>
              <a:t>Título Conteúdo</a:t>
            </a:r>
          </a:p>
        </p:txBody>
      </p:sp>
      <p:sp>
        <p:nvSpPr>
          <p:cNvPr id="25" name="Espaço Reservado para Conteúdo 8">
            <a:extLst>
              <a:ext uri="{FF2B5EF4-FFF2-40B4-BE49-F238E27FC236}">
                <a16:creationId xmlns:a16="http://schemas.microsoft.com/office/drawing/2014/main" id="{92B388E3-F660-32B8-A97A-A89A5F6E5E0E}"/>
              </a:ext>
            </a:extLst>
          </p:cNvPr>
          <p:cNvSpPr>
            <a:spLocks noGrp="1"/>
          </p:cNvSpPr>
          <p:nvPr>
            <p:ph sz="quarter" idx="54" hasCustomPrompt="1"/>
          </p:nvPr>
        </p:nvSpPr>
        <p:spPr>
          <a:xfrm>
            <a:off x="469900" y="1982733"/>
            <a:ext cx="3554406" cy="4540763"/>
          </a:xfrm>
          <a:prstGeom prst="rect">
            <a:avLst/>
          </a:prstGeom>
        </p:spPr>
        <p:txBody>
          <a:bodyPr vert="horz" lIns="144000" tIns="72000" rIns="144000" bIns="45720" rtlCol="0">
            <a:normAutofit/>
          </a:bodyPr>
          <a:lstStyle>
            <a:lvl1pPr marL="0" indent="0">
              <a:buClr>
                <a:schemeClr val="accent1"/>
              </a:buClr>
              <a:buFont typeface="Arial" panose="020B0604020202020204" pitchFamily="34" charset="0"/>
              <a:buNone/>
              <a:defRPr lang="pt-BR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 marL="541338" indent="0">
              <a:buClr>
                <a:schemeClr val="accent1"/>
              </a:buClr>
              <a:buFont typeface="Arial" panose="020B0604020202020204" pitchFamily="34" charset="0"/>
              <a:buNone/>
              <a:defRPr lang="pt-BR">
                <a:solidFill>
                  <a:schemeClr val="tx1"/>
                </a:solidFill>
              </a:defRPr>
            </a:lvl5pPr>
          </a:lstStyle>
          <a:p>
            <a:pPr marL="285750" lvl="0" indent="-2857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</a:pPr>
            <a:r>
              <a:rPr lang="pt-BR"/>
              <a:t>Clique para inserir conteúdo</a:t>
            </a:r>
          </a:p>
          <a:p>
            <a:pPr lvl="4"/>
            <a:endParaRPr lang="pt-BR"/>
          </a:p>
        </p:txBody>
      </p:sp>
      <p:sp>
        <p:nvSpPr>
          <p:cNvPr id="28" name="Espaço Reservado para Texto 19">
            <a:extLst>
              <a:ext uri="{FF2B5EF4-FFF2-40B4-BE49-F238E27FC236}">
                <a16:creationId xmlns:a16="http://schemas.microsoft.com/office/drawing/2014/main" id="{68939D45-111E-D35C-4CB5-080E8B060F7E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4314432" y="1513066"/>
            <a:ext cx="3554406" cy="331200"/>
          </a:xfrm>
          <a:prstGeom prst="roundRect">
            <a:avLst>
              <a:gd name="adj" fmla="val 50000"/>
            </a:avLst>
          </a:prstGeom>
          <a:solidFill>
            <a:srgbClr val="E4E4E4"/>
          </a:solidFill>
        </p:spPr>
        <p:txBody>
          <a:bodyPr wrap="square" lIns="108000" tIns="72000" rIns="108000" bIns="72000" anchor="ctr">
            <a:noAutofit/>
          </a:bodyPr>
          <a:lstStyle>
            <a:lvl1pPr marL="0" indent="0">
              <a:buNone/>
              <a:defRPr lang="pt-BR" sz="1600">
                <a:solidFill>
                  <a:schemeClr val="tx2"/>
                </a:solidFill>
                <a:latin typeface="Itau Display Pro XBold" panose="020B0803020204020204" pitchFamily="34" charset="0"/>
                <a:cs typeface="Itau Display Pro XBold" panose="020B0803020204020204" pitchFamily="34" charset="0"/>
              </a:defRPr>
            </a:lvl1pPr>
          </a:lstStyle>
          <a:p>
            <a:pPr marL="228600" marR="0" lvl="0" indent="-228600" fontAlgn="auto">
              <a:spcAft>
                <a:spcPts val="0"/>
              </a:spcAft>
              <a:buClrTx/>
              <a:buSzTx/>
              <a:tabLst/>
            </a:pPr>
            <a:r>
              <a:rPr lang="pt-BR"/>
              <a:t>Título Conteúdo</a:t>
            </a:r>
          </a:p>
        </p:txBody>
      </p:sp>
      <p:sp>
        <p:nvSpPr>
          <p:cNvPr id="29" name="Espaço Reservado para Conteúdo 8">
            <a:extLst>
              <a:ext uri="{FF2B5EF4-FFF2-40B4-BE49-F238E27FC236}">
                <a16:creationId xmlns:a16="http://schemas.microsoft.com/office/drawing/2014/main" id="{8A4D8637-C317-34AB-649C-36106B57F3D8}"/>
              </a:ext>
            </a:extLst>
          </p:cNvPr>
          <p:cNvSpPr>
            <a:spLocks noGrp="1"/>
          </p:cNvSpPr>
          <p:nvPr>
            <p:ph sz="quarter" idx="58" hasCustomPrompt="1"/>
          </p:nvPr>
        </p:nvSpPr>
        <p:spPr>
          <a:xfrm>
            <a:off x="4314432" y="1982733"/>
            <a:ext cx="3554406" cy="4540763"/>
          </a:xfrm>
          <a:prstGeom prst="rect">
            <a:avLst/>
          </a:prstGeom>
        </p:spPr>
        <p:txBody>
          <a:bodyPr vert="horz" lIns="144000" tIns="72000" rIns="144000" bIns="45720" rtlCol="0">
            <a:normAutofit/>
          </a:bodyPr>
          <a:lstStyle>
            <a:lvl1pPr marL="0" indent="0">
              <a:buClr>
                <a:schemeClr val="accent1"/>
              </a:buClr>
              <a:buFont typeface="Arial" panose="020B0604020202020204" pitchFamily="34" charset="0"/>
              <a:buNone/>
              <a:defRPr lang="pt-BR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 marL="541338" indent="0">
              <a:buClr>
                <a:schemeClr val="accent1"/>
              </a:buClr>
              <a:buFont typeface="Arial" panose="020B0604020202020204" pitchFamily="34" charset="0"/>
              <a:buNone/>
              <a:defRPr lang="pt-BR">
                <a:solidFill>
                  <a:schemeClr val="tx1"/>
                </a:solidFill>
              </a:defRPr>
            </a:lvl5pPr>
          </a:lstStyle>
          <a:p>
            <a:pPr marL="285750" lvl="0" indent="-2857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</a:pPr>
            <a:r>
              <a:rPr lang="pt-BR"/>
              <a:t>Clique para inserir conteúdo</a:t>
            </a:r>
          </a:p>
          <a:p>
            <a:pPr lvl="4"/>
            <a:endParaRPr lang="pt-BR"/>
          </a:p>
        </p:txBody>
      </p:sp>
      <p:sp>
        <p:nvSpPr>
          <p:cNvPr id="30" name="Espaço Reservado para Texto 19">
            <a:extLst>
              <a:ext uri="{FF2B5EF4-FFF2-40B4-BE49-F238E27FC236}">
                <a16:creationId xmlns:a16="http://schemas.microsoft.com/office/drawing/2014/main" id="{00CC2290-3E48-D584-67E2-C80E469CFEDB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8158963" y="1513066"/>
            <a:ext cx="3554406" cy="331200"/>
          </a:xfrm>
          <a:prstGeom prst="roundRect">
            <a:avLst>
              <a:gd name="adj" fmla="val 50000"/>
            </a:avLst>
          </a:prstGeom>
          <a:solidFill>
            <a:srgbClr val="E4E4E4"/>
          </a:solidFill>
        </p:spPr>
        <p:txBody>
          <a:bodyPr wrap="square" lIns="108000" tIns="72000" rIns="108000" bIns="72000" anchor="ctr">
            <a:noAutofit/>
          </a:bodyPr>
          <a:lstStyle>
            <a:lvl1pPr marL="0" indent="0">
              <a:buNone/>
              <a:defRPr lang="pt-BR" sz="1600">
                <a:solidFill>
                  <a:schemeClr val="tx2"/>
                </a:solidFill>
                <a:latin typeface="Itau Display Pro XBold" panose="020B0803020204020204" pitchFamily="34" charset="0"/>
                <a:cs typeface="Itau Display Pro XBold" panose="020B0803020204020204" pitchFamily="34" charset="0"/>
              </a:defRPr>
            </a:lvl1pPr>
          </a:lstStyle>
          <a:p>
            <a:pPr marL="228600" marR="0" lvl="0" indent="-228600" fontAlgn="auto">
              <a:spcAft>
                <a:spcPts val="0"/>
              </a:spcAft>
              <a:buClrTx/>
              <a:buSzTx/>
              <a:tabLst/>
            </a:pPr>
            <a:r>
              <a:rPr lang="pt-BR"/>
              <a:t>Título Conteúdo</a:t>
            </a:r>
          </a:p>
        </p:txBody>
      </p:sp>
      <p:sp>
        <p:nvSpPr>
          <p:cNvPr id="31" name="Espaço Reservado para Conteúdo 8">
            <a:extLst>
              <a:ext uri="{FF2B5EF4-FFF2-40B4-BE49-F238E27FC236}">
                <a16:creationId xmlns:a16="http://schemas.microsoft.com/office/drawing/2014/main" id="{FB1AC450-48D9-3677-39AC-F154BFF967D9}"/>
              </a:ext>
            </a:extLst>
          </p:cNvPr>
          <p:cNvSpPr>
            <a:spLocks noGrp="1"/>
          </p:cNvSpPr>
          <p:nvPr>
            <p:ph sz="quarter" idx="60" hasCustomPrompt="1"/>
          </p:nvPr>
        </p:nvSpPr>
        <p:spPr>
          <a:xfrm>
            <a:off x="8158963" y="1982733"/>
            <a:ext cx="3554406" cy="4540763"/>
          </a:xfrm>
          <a:prstGeom prst="rect">
            <a:avLst/>
          </a:prstGeom>
        </p:spPr>
        <p:txBody>
          <a:bodyPr vert="horz" lIns="144000" tIns="72000" rIns="144000" bIns="45720" rtlCol="0">
            <a:normAutofit/>
          </a:bodyPr>
          <a:lstStyle>
            <a:lvl1pPr marL="0" indent="0">
              <a:buClr>
                <a:schemeClr val="accent1"/>
              </a:buClr>
              <a:buFont typeface="Arial" panose="020B0604020202020204" pitchFamily="34" charset="0"/>
              <a:buNone/>
              <a:defRPr lang="pt-BR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 marL="541338" indent="0">
              <a:buClr>
                <a:schemeClr val="accent1"/>
              </a:buClr>
              <a:buFont typeface="Arial" panose="020B0604020202020204" pitchFamily="34" charset="0"/>
              <a:buNone/>
              <a:defRPr lang="pt-BR">
                <a:solidFill>
                  <a:schemeClr val="tx1"/>
                </a:solidFill>
              </a:defRPr>
            </a:lvl5pPr>
          </a:lstStyle>
          <a:p>
            <a:pPr marL="285750" lvl="0" indent="-2857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</a:pPr>
            <a:r>
              <a:rPr lang="pt-BR"/>
              <a:t>Clique para inserir conteúdo</a:t>
            </a:r>
          </a:p>
          <a:p>
            <a:pPr lvl="4"/>
            <a:endParaRPr lang="pt-BR"/>
          </a:p>
        </p:txBody>
      </p:sp>
      <p:sp>
        <p:nvSpPr>
          <p:cNvPr id="2" name="Espaço Reservado para Texto 19">
            <a:extLst>
              <a:ext uri="{FF2B5EF4-FFF2-40B4-BE49-F238E27FC236}">
                <a16:creationId xmlns:a16="http://schemas.microsoft.com/office/drawing/2014/main" id="{0E122787-4282-7DEE-3A17-CEC362BFCE97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469899" y="281953"/>
            <a:ext cx="11243470" cy="45858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buNone/>
              <a:defRPr sz="2800">
                <a:solidFill>
                  <a:srgbClr val="000000"/>
                </a:solidFill>
                <a:latin typeface="Itau Display Pro XBold" panose="020B0803020204020204" pitchFamily="34" charset="0"/>
                <a:cs typeface="Itau Display Pro XBold" panose="020B0803020204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t-BR"/>
              <a:t>Clique para inserir o título</a:t>
            </a:r>
          </a:p>
        </p:txBody>
      </p:sp>
      <p:sp>
        <p:nvSpPr>
          <p:cNvPr id="3" name="Espaço Reservado para Texto 19">
            <a:extLst>
              <a:ext uri="{FF2B5EF4-FFF2-40B4-BE49-F238E27FC236}">
                <a16:creationId xmlns:a16="http://schemas.microsoft.com/office/drawing/2014/main" id="{17F0C075-B404-3F8A-BA5F-9383EDA793E4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469900" y="748264"/>
            <a:ext cx="11243469" cy="32778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lang="pt-BR" sz="1800">
                <a:solidFill>
                  <a:schemeClr val="tx1"/>
                </a:solidFill>
                <a:latin typeface="+mn-lt"/>
                <a:cs typeface="Itau Display Pro Light" panose="020B0403020204020204" pitchFamily="34" charset="0"/>
              </a:defRPr>
            </a:lvl1pPr>
          </a:lstStyle>
          <a:p>
            <a:pPr marL="228600" lvl="0" indent="-228600">
              <a:lnSpc>
                <a:spcPct val="85000"/>
              </a:lnSpc>
              <a:spcBef>
                <a:spcPts val="0"/>
              </a:spcBef>
            </a:pPr>
            <a:r>
              <a:rPr lang="pt-BR"/>
              <a:t>Clique para inserir o subtítulo</a:t>
            </a:r>
          </a:p>
        </p:txBody>
      </p:sp>
    </p:spTree>
    <p:extLst>
      <p:ext uri="{BB962C8B-B14F-4D97-AF65-F5344CB8AC3E}">
        <p14:creationId xmlns:p14="http://schemas.microsoft.com/office/powerpoint/2010/main" val="2996396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935">
          <p15:clr>
            <a:srgbClr val="FBAE40"/>
          </p15:clr>
        </p15:guide>
        <p15:guide id="2" pos="279">
          <p15:clr>
            <a:srgbClr val="FBAE40"/>
          </p15:clr>
        </p15:guide>
        <p15:guide id="3" pos="7265">
          <p15:clr>
            <a:srgbClr val="FBAE40"/>
          </p15:clr>
        </p15:guide>
        <p15:guide id="4" pos="2661">
          <p15:clr>
            <a:srgbClr val="FBAE40"/>
          </p15:clr>
        </p15:guide>
        <p15:guide id="5" orient="horz" pos="4065">
          <p15:clr>
            <a:srgbClr val="FBAE40"/>
          </p15:clr>
        </p15:guide>
        <p15:guide id="6" pos="2547">
          <p15:clr>
            <a:srgbClr val="FBAE40"/>
          </p15:clr>
        </p15:guide>
        <p15:guide id="7" pos="4906">
          <p15:clr>
            <a:srgbClr val="FBAE40"/>
          </p15:clr>
        </p15:guide>
        <p15:guide id="8" pos="5019">
          <p15:clr>
            <a:srgbClr val="FBAE40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- 4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Espaço Reservado para Texto 19">
            <a:extLst>
              <a:ext uri="{FF2B5EF4-FFF2-40B4-BE49-F238E27FC236}">
                <a16:creationId xmlns:a16="http://schemas.microsoft.com/office/drawing/2014/main" id="{2F0452A9-EA13-DF2F-4205-DCFCFFC142AE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469900" y="1513066"/>
            <a:ext cx="2633898" cy="331200"/>
          </a:xfrm>
          <a:prstGeom prst="roundRect">
            <a:avLst>
              <a:gd name="adj" fmla="val 50000"/>
            </a:avLst>
          </a:prstGeom>
          <a:solidFill>
            <a:srgbClr val="E4E4E4"/>
          </a:solidFill>
        </p:spPr>
        <p:txBody>
          <a:bodyPr wrap="square" lIns="108000" tIns="72000" rIns="108000" bIns="72000" anchor="ctr">
            <a:noAutofit/>
          </a:bodyPr>
          <a:lstStyle>
            <a:lvl1pPr marL="0" indent="0">
              <a:buNone/>
              <a:defRPr lang="pt-BR" sz="1600">
                <a:solidFill>
                  <a:schemeClr val="tx2"/>
                </a:solidFill>
                <a:latin typeface="Itau Display Pro XBold" panose="020B0803020204020204" pitchFamily="34" charset="0"/>
                <a:cs typeface="Itau Display Pro XBold" panose="020B0803020204020204" pitchFamily="34" charset="0"/>
              </a:defRPr>
            </a:lvl1pPr>
          </a:lstStyle>
          <a:p>
            <a:pPr marL="228600" marR="0" lvl="0" indent="-228600" fontAlgn="auto">
              <a:spcAft>
                <a:spcPts val="0"/>
              </a:spcAft>
              <a:buClrTx/>
              <a:buSzTx/>
              <a:tabLst/>
            </a:pPr>
            <a:r>
              <a:rPr lang="pt-BR"/>
              <a:t>Título Conteúdo</a:t>
            </a:r>
          </a:p>
        </p:txBody>
      </p:sp>
      <p:sp>
        <p:nvSpPr>
          <p:cNvPr id="23" name="Espaço Reservado para Conteúdo 8">
            <a:extLst>
              <a:ext uri="{FF2B5EF4-FFF2-40B4-BE49-F238E27FC236}">
                <a16:creationId xmlns:a16="http://schemas.microsoft.com/office/drawing/2014/main" id="{AC4FE352-AFA5-4EA2-8201-7D8B18103D0B}"/>
              </a:ext>
            </a:extLst>
          </p:cNvPr>
          <p:cNvSpPr>
            <a:spLocks noGrp="1"/>
          </p:cNvSpPr>
          <p:nvPr>
            <p:ph sz="quarter" idx="54" hasCustomPrompt="1"/>
          </p:nvPr>
        </p:nvSpPr>
        <p:spPr>
          <a:xfrm>
            <a:off x="469900" y="1982733"/>
            <a:ext cx="2633898" cy="4540763"/>
          </a:xfrm>
          <a:prstGeom prst="rect">
            <a:avLst/>
          </a:prstGeom>
        </p:spPr>
        <p:txBody>
          <a:bodyPr vert="horz" lIns="144000" tIns="72000" rIns="144000" bIns="45720" rtlCol="0">
            <a:normAutofit/>
          </a:bodyPr>
          <a:lstStyle>
            <a:lvl1pPr marL="0" indent="0">
              <a:buClr>
                <a:schemeClr val="accent1"/>
              </a:buClr>
              <a:buFont typeface="Arial" panose="020B0604020202020204" pitchFamily="34" charset="0"/>
              <a:buNone/>
              <a:defRPr lang="pt-BR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 marL="541338" indent="0">
              <a:buClr>
                <a:schemeClr val="accent1"/>
              </a:buClr>
              <a:buFont typeface="Arial" panose="020B0604020202020204" pitchFamily="34" charset="0"/>
              <a:buNone/>
              <a:defRPr lang="pt-BR">
                <a:solidFill>
                  <a:schemeClr val="tx1"/>
                </a:solidFill>
              </a:defRPr>
            </a:lvl5pPr>
          </a:lstStyle>
          <a:p>
            <a:pPr marL="285750" lvl="0" indent="-2857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</a:pPr>
            <a:r>
              <a:rPr lang="pt-BR"/>
              <a:t>Clique para inserir conteúdo</a:t>
            </a:r>
          </a:p>
          <a:p>
            <a:pPr lvl="4"/>
            <a:endParaRPr lang="pt-BR"/>
          </a:p>
        </p:txBody>
      </p:sp>
      <p:sp>
        <p:nvSpPr>
          <p:cNvPr id="28" name="Espaço Reservado para Texto 19">
            <a:extLst>
              <a:ext uri="{FF2B5EF4-FFF2-40B4-BE49-F238E27FC236}">
                <a16:creationId xmlns:a16="http://schemas.microsoft.com/office/drawing/2014/main" id="{28516E3D-3F36-13D4-9252-261240B2A31B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3339757" y="1513066"/>
            <a:ext cx="2633898" cy="331200"/>
          </a:xfrm>
          <a:prstGeom prst="roundRect">
            <a:avLst>
              <a:gd name="adj" fmla="val 50000"/>
            </a:avLst>
          </a:prstGeom>
          <a:solidFill>
            <a:srgbClr val="E4E4E4"/>
          </a:solidFill>
        </p:spPr>
        <p:txBody>
          <a:bodyPr wrap="square" lIns="108000" tIns="72000" rIns="108000" bIns="72000" anchor="ctr">
            <a:noAutofit/>
          </a:bodyPr>
          <a:lstStyle>
            <a:lvl1pPr marL="0" indent="0">
              <a:buNone/>
              <a:defRPr lang="pt-BR" sz="1600">
                <a:solidFill>
                  <a:schemeClr val="tx2"/>
                </a:solidFill>
                <a:latin typeface="Itau Display Pro XBold" panose="020B0803020204020204" pitchFamily="34" charset="0"/>
                <a:cs typeface="Itau Display Pro XBold" panose="020B0803020204020204" pitchFamily="34" charset="0"/>
              </a:defRPr>
            </a:lvl1pPr>
          </a:lstStyle>
          <a:p>
            <a:pPr marL="228600" marR="0" lvl="0" indent="-228600" fontAlgn="auto">
              <a:spcAft>
                <a:spcPts val="0"/>
              </a:spcAft>
              <a:buClrTx/>
              <a:buSzTx/>
              <a:tabLst/>
            </a:pPr>
            <a:r>
              <a:rPr lang="pt-BR"/>
              <a:t>Título Conteúdo</a:t>
            </a:r>
          </a:p>
        </p:txBody>
      </p:sp>
      <p:sp>
        <p:nvSpPr>
          <p:cNvPr id="29" name="Espaço Reservado para Conteúdo 8">
            <a:extLst>
              <a:ext uri="{FF2B5EF4-FFF2-40B4-BE49-F238E27FC236}">
                <a16:creationId xmlns:a16="http://schemas.microsoft.com/office/drawing/2014/main" id="{DFCCDF11-C1AA-B093-C8C7-85F30B0D2E05}"/>
              </a:ext>
            </a:extLst>
          </p:cNvPr>
          <p:cNvSpPr>
            <a:spLocks noGrp="1"/>
          </p:cNvSpPr>
          <p:nvPr>
            <p:ph sz="quarter" idx="60" hasCustomPrompt="1"/>
          </p:nvPr>
        </p:nvSpPr>
        <p:spPr>
          <a:xfrm>
            <a:off x="3339757" y="1982733"/>
            <a:ext cx="2633898" cy="4540763"/>
          </a:xfrm>
          <a:prstGeom prst="rect">
            <a:avLst/>
          </a:prstGeom>
        </p:spPr>
        <p:txBody>
          <a:bodyPr vert="horz" lIns="144000" tIns="72000" rIns="144000" bIns="45720" rtlCol="0">
            <a:normAutofit/>
          </a:bodyPr>
          <a:lstStyle>
            <a:lvl1pPr marL="0" indent="0">
              <a:buClr>
                <a:schemeClr val="accent1"/>
              </a:buClr>
              <a:buFont typeface="Arial" panose="020B0604020202020204" pitchFamily="34" charset="0"/>
              <a:buNone/>
              <a:defRPr lang="pt-BR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 marL="541338" indent="0">
              <a:buClr>
                <a:schemeClr val="accent1"/>
              </a:buClr>
              <a:buFont typeface="Arial" panose="020B0604020202020204" pitchFamily="34" charset="0"/>
              <a:buNone/>
              <a:defRPr lang="pt-BR">
                <a:solidFill>
                  <a:schemeClr val="tx1"/>
                </a:solidFill>
              </a:defRPr>
            </a:lvl5pPr>
          </a:lstStyle>
          <a:p>
            <a:pPr marL="285750" lvl="0" indent="-2857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</a:pPr>
            <a:r>
              <a:rPr lang="pt-BR"/>
              <a:t>Clique para inserir conteúdo</a:t>
            </a:r>
          </a:p>
          <a:p>
            <a:pPr lvl="4"/>
            <a:endParaRPr lang="pt-BR"/>
          </a:p>
        </p:txBody>
      </p:sp>
      <p:sp>
        <p:nvSpPr>
          <p:cNvPr id="30" name="Espaço Reservado para Texto 19">
            <a:extLst>
              <a:ext uri="{FF2B5EF4-FFF2-40B4-BE49-F238E27FC236}">
                <a16:creationId xmlns:a16="http://schemas.microsoft.com/office/drawing/2014/main" id="{6F7ED485-0112-A4E6-11AD-29328215F853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6209614" y="1513066"/>
            <a:ext cx="2633898" cy="331200"/>
          </a:xfrm>
          <a:prstGeom prst="roundRect">
            <a:avLst>
              <a:gd name="adj" fmla="val 50000"/>
            </a:avLst>
          </a:prstGeom>
          <a:solidFill>
            <a:srgbClr val="E4E4E4"/>
          </a:solidFill>
        </p:spPr>
        <p:txBody>
          <a:bodyPr wrap="square" lIns="108000" tIns="72000" rIns="108000" bIns="72000" anchor="ctr">
            <a:noAutofit/>
          </a:bodyPr>
          <a:lstStyle>
            <a:lvl1pPr marL="0" indent="0">
              <a:buNone/>
              <a:defRPr lang="pt-BR" sz="1600">
                <a:solidFill>
                  <a:schemeClr val="tx2"/>
                </a:solidFill>
                <a:latin typeface="Itau Display Pro XBold" panose="020B0803020204020204" pitchFamily="34" charset="0"/>
                <a:cs typeface="Itau Display Pro XBold" panose="020B0803020204020204" pitchFamily="34" charset="0"/>
              </a:defRPr>
            </a:lvl1pPr>
          </a:lstStyle>
          <a:p>
            <a:pPr marL="228600" marR="0" lvl="0" indent="-228600" fontAlgn="auto">
              <a:spcAft>
                <a:spcPts val="0"/>
              </a:spcAft>
              <a:buClrTx/>
              <a:buSzTx/>
              <a:tabLst/>
            </a:pPr>
            <a:r>
              <a:rPr lang="pt-BR"/>
              <a:t>Título Conteúdo</a:t>
            </a:r>
          </a:p>
        </p:txBody>
      </p:sp>
      <p:sp>
        <p:nvSpPr>
          <p:cNvPr id="31" name="Espaço Reservado para Conteúdo 8">
            <a:extLst>
              <a:ext uri="{FF2B5EF4-FFF2-40B4-BE49-F238E27FC236}">
                <a16:creationId xmlns:a16="http://schemas.microsoft.com/office/drawing/2014/main" id="{BBC637E7-B030-2EF6-9AF4-4C0D6963B653}"/>
              </a:ext>
            </a:extLst>
          </p:cNvPr>
          <p:cNvSpPr>
            <a:spLocks noGrp="1"/>
          </p:cNvSpPr>
          <p:nvPr>
            <p:ph sz="quarter" idx="62" hasCustomPrompt="1"/>
          </p:nvPr>
        </p:nvSpPr>
        <p:spPr>
          <a:xfrm>
            <a:off x="6209614" y="1982733"/>
            <a:ext cx="2633898" cy="4540763"/>
          </a:xfrm>
          <a:prstGeom prst="rect">
            <a:avLst/>
          </a:prstGeom>
        </p:spPr>
        <p:txBody>
          <a:bodyPr vert="horz" lIns="144000" tIns="72000" rIns="144000" bIns="45720" rtlCol="0">
            <a:normAutofit/>
          </a:bodyPr>
          <a:lstStyle>
            <a:lvl1pPr marL="0" indent="0">
              <a:buClr>
                <a:schemeClr val="accent1"/>
              </a:buClr>
              <a:buFont typeface="Arial" panose="020B0604020202020204" pitchFamily="34" charset="0"/>
              <a:buNone/>
              <a:defRPr lang="pt-BR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 marL="541338" indent="0">
              <a:buClr>
                <a:schemeClr val="accent1"/>
              </a:buClr>
              <a:buFont typeface="Arial" panose="020B0604020202020204" pitchFamily="34" charset="0"/>
              <a:buNone/>
              <a:defRPr lang="pt-BR">
                <a:solidFill>
                  <a:schemeClr val="tx1"/>
                </a:solidFill>
              </a:defRPr>
            </a:lvl5pPr>
          </a:lstStyle>
          <a:p>
            <a:pPr marL="285750" lvl="0" indent="-2857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</a:pPr>
            <a:r>
              <a:rPr lang="pt-BR"/>
              <a:t>Clique para inserir conteúdo</a:t>
            </a:r>
          </a:p>
          <a:p>
            <a:pPr lvl="4"/>
            <a:endParaRPr lang="pt-BR"/>
          </a:p>
        </p:txBody>
      </p:sp>
      <p:sp>
        <p:nvSpPr>
          <p:cNvPr id="32" name="Espaço Reservado para Texto 19">
            <a:extLst>
              <a:ext uri="{FF2B5EF4-FFF2-40B4-BE49-F238E27FC236}">
                <a16:creationId xmlns:a16="http://schemas.microsoft.com/office/drawing/2014/main" id="{2556A3BD-DC39-0D13-52B3-08971EF0374E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9079471" y="1513066"/>
            <a:ext cx="2633898" cy="331200"/>
          </a:xfrm>
          <a:prstGeom prst="roundRect">
            <a:avLst>
              <a:gd name="adj" fmla="val 50000"/>
            </a:avLst>
          </a:prstGeom>
          <a:solidFill>
            <a:srgbClr val="E4E4E4"/>
          </a:solidFill>
        </p:spPr>
        <p:txBody>
          <a:bodyPr wrap="square" lIns="108000" tIns="72000" rIns="108000" bIns="72000" anchor="ctr">
            <a:noAutofit/>
          </a:bodyPr>
          <a:lstStyle>
            <a:lvl1pPr marL="0" indent="0">
              <a:buNone/>
              <a:defRPr lang="pt-BR" sz="1600">
                <a:solidFill>
                  <a:schemeClr val="tx2"/>
                </a:solidFill>
                <a:latin typeface="Itau Display Pro XBold" panose="020B0803020204020204" pitchFamily="34" charset="0"/>
                <a:cs typeface="Itau Display Pro XBold" panose="020B0803020204020204" pitchFamily="34" charset="0"/>
              </a:defRPr>
            </a:lvl1pPr>
          </a:lstStyle>
          <a:p>
            <a:pPr marL="228600" marR="0" lvl="0" indent="-228600" fontAlgn="auto">
              <a:spcAft>
                <a:spcPts val="0"/>
              </a:spcAft>
              <a:buClrTx/>
              <a:buSzTx/>
              <a:tabLst/>
            </a:pPr>
            <a:r>
              <a:rPr lang="pt-BR"/>
              <a:t>Título Conteúdo</a:t>
            </a:r>
          </a:p>
        </p:txBody>
      </p:sp>
      <p:sp>
        <p:nvSpPr>
          <p:cNvPr id="33" name="Espaço Reservado para Conteúdo 8">
            <a:extLst>
              <a:ext uri="{FF2B5EF4-FFF2-40B4-BE49-F238E27FC236}">
                <a16:creationId xmlns:a16="http://schemas.microsoft.com/office/drawing/2014/main" id="{395B62F1-E58D-F313-068B-DF648C5C54B9}"/>
              </a:ext>
            </a:extLst>
          </p:cNvPr>
          <p:cNvSpPr>
            <a:spLocks noGrp="1"/>
          </p:cNvSpPr>
          <p:nvPr>
            <p:ph sz="quarter" idx="64" hasCustomPrompt="1"/>
          </p:nvPr>
        </p:nvSpPr>
        <p:spPr>
          <a:xfrm>
            <a:off x="9079471" y="1982733"/>
            <a:ext cx="2633898" cy="4540763"/>
          </a:xfrm>
          <a:prstGeom prst="rect">
            <a:avLst/>
          </a:prstGeom>
        </p:spPr>
        <p:txBody>
          <a:bodyPr vert="horz" lIns="144000" tIns="72000" rIns="144000" bIns="45720" rtlCol="0">
            <a:normAutofit/>
          </a:bodyPr>
          <a:lstStyle>
            <a:lvl1pPr marL="0" indent="0">
              <a:buClr>
                <a:schemeClr val="accent1"/>
              </a:buClr>
              <a:buFont typeface="Arial" panose="020B0604020202020204" pitchFamily="34" charset="0"/>
              <a:buNone/>
              <a:defRPr lang="pt-BR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 marL="541338" indent="0">
              <a:buClr>
                <a:schemeClr val="accent1"/>
              </a:buClr>
              <a:buFont typeface="Arial" panose="020B0604020202020204" pitchFamily="34" charset="0"/>
              <a:buNone/>
              <a:defRPr lang="pt-BR">
                <a:solidFill>
                  <a:schemeClr val="tx1"/>
                </a:solidFill>
              </a:defRPr>
            </a:lvl5pPr>
          </a:lstStyle>
          <a:p>
            <a:pPr marL="285750" lvl="0" indent="-2857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</a:pPr>
            <a:r>
              <a:rPr lang="pt-BR"/>
              <a:t>Clique para inserir conteúdo</a:t>
            </a:r>
          </a:p>
          <a:p>
            <a:pPr lvl="4"/>
            <a:endParaRPr lang="pt-BR"/>
          </a:p>
        </p:txBody>
      </p:sp>
      <p:sp>
        <p:nvSpPr>
          <p:cNvPr id="2" name="Espaço Reservado para Texto 19">
            <a:extLst>
              <a:ext uri="{FF2B5EF4-FFF2-40B4-BE49-F238E27FC236}">
                <a16:creationId xmlns:a16="http://schemas.microsoft.com/office/drawing/2014/main" id="{CADACEF5-7ADB-5CC4-6E6E-68EE19DE4248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469899" y="281953"/>
            <a:ext cx="11243470" cy="45858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buNone/>
              <a:defRPr sz="2800">
                <a:solidFill>
                  <a:srgbClr val="000000"/>
                </a:solidFill>
                <a:latin typeface="Itau Display Pro XBold" panose="020B0803020204020204" pitchFamily="34" charset="0"/>
                <a:cs typeface="Itau Display Pro XBold" panose="020B0803020204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t-BR"/>
              <a:t>Clique para inserir o título</a:t>
            </a:r>
          </a:p>
        </p:txBody>
      </p:sp>
      <p:sp>
        <p:nvSpPr>
          <p:cNvPr id="3" name="Espaço Reservado para Texto 19">
            <a:extLst>
              <a:ext uri="{FF2B5EF4-FFF2-40B4-BE49-F238E27FC236}">
                <a16:creationId xmlns:a16="http://schemas.microsoft.com/office/drawing/2014/main" id="{4AD4CFA2-F1C9-262E-BF57-95BD44919839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469900" y="748264"/>
            <a:ext cx="11243469" cy="32778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lang="pt-BR" sz="1800">
                <a:solidFill>
                  <a:schemeClr val="tx1"/>
                </a:solidFill>
                <a:latin typeface="+mn-lt"/>
                <a:cs typeface="Itau Display Pro Light" panose="020B0403020204020204" pitchFamily="34" charset="0"/>
              </a:defRPr>
            </a:lvl1pPr>
          </a:lstStyle>
          <a:p>
            <a:pPr marL="228600" lvl="0" indent="-228600">
              <a:lnSpc>
                <a:spcPct val="85000"/>
              </a:lnSpc>
              <a:spcBef>
                <a:spcPts val="0"/>
              </a:spcBef>
            </a:pPr>
            <a:r>
              <a:rPr lang="pt-BR"/>
              <a:t>Clique para inserir o subtítulo</a:t>
            </a:r>
          </a:p>
        </p:txBody>
      </p:sp>
    </p:spTree>
    <p:extLst>
      <p:ext uri="{BB962C8B-B14F-4D97-AF65-F5344CB8AC3E}">
        <p14:creationId xmlns:p14="http://schemas.microsoft.com/office/powerpoint/2010/main" val="1686780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455">
          <p15:clr>
            <a:srgbClr val="FBAE40"/>
          </p15:clr>
        </p15:guide>
        <p15:guide id="2" pos="279">
          <p15:clr>
            <a:srgbClr val="FBAE40"/>
          </p15:clr>
        </p15:guide>
        <p15:guide id="3" pos="7265">
          <p15:clr>
            <a:srgbClr val="FBAE40"/>
          </p15:clr>
        </p15:guide>
        <p15:guide id="4" pos="2048">
          <p15:clr>
            <a:srgbClr val="FBAE40"/>
          </p15:clr>
        </p15:guide>
        <p15:guide id="5" orient="horz" pos="2546">
          <p15:clr>
            <a:srgbClr val="FBAE40"/>
          </p15:clr>
        </p15:guide>
        <p15:guide id="6" orient="horz" pos="4065">
          <p15:clr>
            <a:srgbClr val="FBAE40"/>
          </p15:clr>
        </p15:guide>
        <p15:guide id="7" orient="horz" pos="935">
          <p15:clr>
            <a:srgbClr val="FBAE40"/>
          </p15:clr>
        </p15:guide>
        <p15:guide id="8" pos="1958">
          <p15:clr>
            <a:srgbClr val="FBAE40"/>
          </p15:clr>
        </p15:guide>
        <p15:guide id="9" pos="3727">
          <p15:clr>
            <a:srgbClr val="FBAE40"/>
          </p15:clr>
        </p15:guide>
        <p15:guide id="10" pos="3817">
          <p15:clr>
            <a:srgbClr val="FBAE40"/>
          </p15:clr>
        </p15:guide>
        <p15:guide id="11" pos="5496">
          <p15:clr>
            <a:srgbClr val="FBAE40"/>
          </p15:clr>
        </p15:guide>
        <p15:guide id="12" pos="5586">
          <p15:clr>
            <a:srgbClr val="FBAE4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- 2 par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Espaço Reservado para Texto 19">
            <a:extLst>
              <a:ext uri="{FF2B5EF4-FFF2-40B4-BE49-F238E27FC236}">
                <a16:creationId xmlns:a16="http://schemas.microsoft.com/office/drawing/2014/main" id="{F47674BE-E55B-F18A-8B07-2CD75D39E297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469899" y="1511339"/>
            <a:ext cx="11243469" cy="331200"/>
          </a:xfrm>
          <a:prstGeom prst="roundRect">
            <a:avLst>
              <a:gd name="adj" fmla="val 50000"/>
            </a:avLst>
          </a:prstGeom>
          <a:solidFill>
            <a:srgbClr val="E4E4E4"/>
          </a:solidFill>
        </p:spPr>
        <p:txBody>
          <a:bodyPr wrap="square" lIns="108000" tIns="72000" rIns="108000" bIns="72000" anchor="ctr">
            <a:noAutofit/>
          </a:bodyPr>
          <a:lstStyle>
            <a:lvl1pPr marL="0" indent="0">
              <a:buNone/>
              <a:defRPr lang="pt-BR" sz="1600">
                <a:solidFill>
                  <a:schemeClr val="tx2"/>
                </a:solidFill>
                <a:latin typeface="Itau Display Pro XBold" panose="020B0803020204020204" pitchFamily="34" charset="0"/>
                <a:cs typeface="Itau Display Pro XBold" panose="020B0803020204020204" pitchFamily="34" charset="0"/>
              </a:defRPr>
            </a:lvl1pPr>
          </a:lstStyle>
          <a:p>
            <a:pPr marL="228600" marR="0" lvl="0" indent="-228600" fontAlgn="auto">
              <a:spcAft>
                <a:spcPts val="0"/>
              </a:spcAft>
              <a:buClrTx/>
              <a:buSzTx/>
              <a:tabLst/>
            </a:pPr>
            <a:r>
              <a:rPr lang="pt-BR"/>
              <a:t>Título Conteúdo</a:t>
            </a:r>
          </a:p>
        </p:txBody>
      </p:sp>
      <p:sp>
        <p:nvSpPr>
          <p:cNvPr id="18" name="Espaço Reservado para Conteúdo 8">
            <a:extLst>
              <a:ext uri="{FF2B5EF4-FFF2-40B4-BE49-F238E27FC236}">
                <a16:creationId xmlns:a16="http://schemas.microsoft.com/office/drawing/2014/main" id="{40922457-0C60-D370-C107-DBC91A800CAB}"/>
              </a:ext>
            </a:extLst>
          </p:cNvPr>
          <p:cNvSpPr>
            <a:spLocks noGrp="1"/>
          </p:cNvSpPr>
          <p:nvPr>
            <p:ph sz="quarter" idx="54" hasCustomPrompt="1"/>
          </p:nvPr>
        </p:nvSpPr>
        <p:spPr>
          <a:xfrm>
            <a:off x="469899" y="1981007"/>
            <a:ext cx="11243469" cy="1884411"/>
          </a:xfrm>
          <a:prstGeom prst="rect">
            <a:avLst/>
          </a:prstGeom>
        </p:spPr>
        <p:txBody>
          <a:bodyPr vert="horz" lIns="144000" tIns="72000" rIns="144000" bIns="45720" rtlCol="0">
            <a:normAutofit/>
          </a:bodyPr>
          <a:lstStyle>
            <a:lvl1pPr marL="0" indent="0">
              <a:buClr>
                <a:schemeClr val="accent1"/>
              </a:buClr>
              <a:buFont typeface="Arial" panose="020B0604020202020204" pitchFamily="34" charset="0"/>
              <a:buNone/>
              <a:defRPr lang="pt-BR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 marL="541338" indent="0">
              <a:buClr>
                <a:schemeClr val="accent1"/>
              </a:buClr>
              <a:buFont typeface="Arial" panose="020B0604020202020204" pitchFamily="34" charset="0"/>
              <a:buNone/>
              <a:defRPr lang="pt-BR">
                <a:solidFill>
                  <a:schemeClr val="tx1"/>
                </a:solidFill>
              </a:defRPr>
            </a:lvl5pPr>
          </a:lstStyle>
          <a:p>
            <a:pPr marL="285750" lvl="0" indent="-2857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</a:pPr>
            <a:r>
              <a:rPr lang="pt-BR"/>
              <a:t>Clique para inserir conteúdo</a:t>
            </a:r>
          </a:p>
          <a:p>
            <a:pPr lvl="4"/>
            <a:endParaRPr lang="pt-BR"/>
          </a:p>
        </p:txBody>
      </p:sp>
      <p:sp>
        <p:nvSpPr>
          <p:cNvPr id="8" name="Espaço Reservado para Texto 19">
            <a:extLst>
              <a:ext uri="{FF2B5EF4-FFF2-40B4-BE49-F238E27FC236}">
                <a16:creationId xmlns:a16="http://schemas.microsoft.com/office/drawing/2014/main" id="{A94F134F-E3A1-000C-95B9-B9D1FF0CB4EA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469899" y="4171412"/>
            <a:ext cx="11243469" cy="331200"/>
          </a:xfrm>
          <a:prstGeom prst="roundRect">
            <a:avLst>
              <a:gd name="adj" fmla="val 50000"/>
            </a:avLst>
          </a:prstGeom>
          <a:solidFill>
            <a:srgbClr val="E4E4E4"/>
          </a:solidFill>
        </p:spPr>
        <p:txBody>
          <a:bodyPr wrap="square" lIns="108000" tIns="72000" rIns="108000" bIns="72000" anchor="ctr">
            <a:noAutofit/>
          </a:bodyPr>
          <a:lstStyle>
            <a:lvl1pPr marL="0" indent="0">
              <a:buNone/>
              <a:defRPr lang="pt-BR" sz="1600">
                <a:solidFill>
                  <a:schemeClr val="tx2"/>
                </a:solidFill>
                <a:latin typeface="Itau Display Pro XBold" panose="020B0803020204020204" pitchFamily="34" charset="0"/>
                <a:cs typeface="Itau Display Pro XBold" panose="020B0803020204020204" pitchFamily="34" charset="0"/>
              </a:defRPr>
            </a:lvl1pPr>
          </a:lstStyle>
          <a:p>
            <a:pPr marL="228600" marR="0" lvl="0" indent="-228600" fontAlgn="auto">
              <a:spcAft>
                <a:spcPts val="0"/>
              </a:spcAft>
              <a:buClrTx/>
              <a:buSzTx/>
              <a:tabLst/>
            </a:pPr>
            <a:r>
              <a:rPr lang="pt-BR"/>
              <a:t>Título Conteúdo</a:t>
            </a:r>
          </a:p>
        </p:txBody>
      </p:sp>
      <p:sp>
        <p:nvSpPr>
          <p:cNvPr id="9" name="Espaço Reservado para Conteúdo 8">
            <a:extLst>
              <a:ext uri="{FF2B5EF4-FFF2-40B4-BE49-F238E27FC236}">
                <a16:creationId xmlns:a16="http://schemas.microsoft.com/office/drawing/2014/main" id="{D2D60953-70E7-5D8E-545E-C83FEA45F97A}"/>
              </a:ext>
            </a:extLst>
          </p:cNvPr>
          <p:cNvSpPr>
            <a:spLocks noGrp="1"/>
          </p:cNvSpPr>
          <p:nvPr>
            <p:ph sz="quarter" idx="62" hasCustomPrompt="1"/>
          </p:nvPr>
        </p:nvSpPr>
        <p:spPr>
          <a:xfrm>
            <a:off x="469899" y="4641080"/>
            <a:ext cx="11243469" cy="1884411"/>
          </a:xfrm>
          <a:prstGeom prst="rect">
            <a:avLst/>
          </a:prstGeom>
        </p:spPr>
        <p:txBody>
          <a:bodyPr vert="horz" lIns="144000" tIns="72000" rIns="144000" bIns="45720" rtlCol="0">
            <a:normAutofit/>
          </a:bodyPr>
          <a:lstStyle>
            <a:lvl1pPr marL="0" indent="0">
              <a:buClr>
                <a:schemeClr val="accent1"/>
              </a:buClr>
              <a:buFont typeface="Arial" panose="020B0604020202020204" pitchFamily="34" charset="0"/>
              <a:buNone/>
              <a:defRPr lang="pt-BR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 marL="541338" indent="0">
              <a:buClr>
                <a:schemeClr val="accent1"/>
              </a:buClr>
              <a:buFont typeface="Arial" panose="020B0604020202020204" pitchFamily="34" charset="0"/>
              <a:buNone/>
              <a:defRPr lang="pt-BR">
                <a:solidFill>
                  <a:schemeClr val="tx1"/>
                </a:solidFill>
              </a:defRPr>
            </a:lvl5pPr>
          </a:lstStyle>
          <a:p>
            <a:pPr marL="285750" lvl="0" indent="-2857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</a:pPr>
            <a:r>
              <a:rPr lang="pt-BR"/>
              <a:t>Clique para inserir conteúdo</a:t>
            </a:r>
          </a:p>
          <a:p>
            <a:pPr lvl="4"/>
            <a:endParaRPr lang="pt-BR"/>
          </a:p>
        </p:txBody>
      </p:sp>
      <p:sp>
        <p:nvSpPr>
          <p:cNvPr id="2" name="Espaço Reservado para Texto 19">
            <a:extLst>
              <a:ext uri="{FF2B5EF4-FFF2-40B4-BE49-F238E27FC236}">
                <a16:creationId xmlns:a16="http://schemas.microsoft.com/office/drawing/2014/main" id="{3DE62711-198F-6AF7-42AA-853114DA0C2E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469899" y="281953"/>
            <a:ext cx="11243470" cy="45858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buNone/>
              <a:defRPr sz="2800">
                <a:solidFill>
                  <a:srgbClr val="000000"/>
                </a:solidFill>
                <a:latin typeface="Itau Display Pro XBold" panose="020B0803020204020204" pitchFamily="34" charset="0"/>
                <a:cs typeface="Itau Display Pro XBold" panose="020B0803020204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t-BR"/>
              <a:t>Clique para inserir o título</a:t>
            </a:r>
          </a:p>
        </p:txBody>
      </p:sp>
      <p:sp>
        <p:nvSpPr>
          <p:cNvPr id="3" name="Espaço Reservado para Texto 19">
            <a:extLst>
              <a:ext uri="{FF2B5EF4-FFF2-40B4-BE49-F238E27FC236}">
                <a16:creationId xmlns:a16="http://schemas.microsoft.com/office/drawing/2014/main" id="{7940C918-45AE-40B9-CD22-4DD67A1765CA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469900" y="748264"/>
            <a:ext cx="11243469" cy="32778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lang="pt-BR" sz="1800">
                <a:solidFill>
                  <a:schemeClr val="tx1"/>
                </a:solidFill>
                <a:latin typeface="+mn-lt"/>
                <a:cs typeface="Itau Display Pro Light" panose="020B0403020204020204" pitchFamily="34" charset="0"/>
              </a:defRPr>
            </a:lvl1pPr>
          </a:lstStyle>
          <a:p>
            <a:pPr marL="228600" lvl="0" indent="-228600">
              <a:lnSpc>
                <a:spcPct val="85000"/>
              </a:lnSpc>
              <a:spcBef>
                <a:spcPts val="0"/>
              </a:spcBef>
            </a:pPr>
            <a:r>
              <a:rPr lang="pt-BR"/>
              <a:t>Clique para inserir o subtítulo</a:t>
            </a:r>
          </a:p>
        </p:txBody>
      </p:sp>
    </p:spTree>
    <p:extLst>
      <p:ext uri="{BB962C8B-B14F-4D97-AF65-F5344CB8AC3E}">
        <p14:creationId xmlns:p14="http://schemas.microsoft.com/office/powerpoint/2010/main" val="2587704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935">
          <p15:clr>
            <a:srgbClr val="FBAE40"/>
          </p15:clr>
        </p15:guide>
        <p15:guide id="2" pos="279">
          <p15:clr>
            <a:srgbClr val="FBAE40"/>
          </p15:clr>
        </p15:guide>
        <p15:guide id="3" pos="7265">
          <p15:clr>
            <a:srgbClr val="FBAE40"/>
          </p15:clr>
        </p15:guide>
        <p15:guide id="5" orient="horz" pos="4065">
          <p15:clr>
            <a:srgbClr val="FBAE40"/>
          </p15:clr>
        </p15:guide>
        <p15:guide id="6" orient="horz" pos="2455">
          <p15:clr>
            <a:srgbClr val="FBAE40"/>
          </p15:clr>
        </p15:guide>
        <p15:guide id="7" orient="horz" pos="2546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0313D656-30DE-DEA9-DAFB-38381614FD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BD609-7743-496D-AA8D-C6C0CA004553}" type="datetimeFigureOut">
              <a:rPr lang="pt-BR" smtClean="0"/>
              <a:t>05/10/2025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193478E1-0312-C2BF-61E5-7177CC63E0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847AE829-15B2-3419-4647-976F804CF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65CC0-DEC5-424E-8327-36DD5B2386C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43213431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- 4 par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Espaço Reservado para Texto 19">
            <a:extLst>
              <a:ext uri="{FF2B5EF4-FFF2-40B4-BE49-F238E27FC236}">
                <a16:creationId xmlns:a16="http://schemas.microsoft.com/office/drawing/2014/main" id="{77B0A0A6-6A7E-A26C-6C71-AACEA7696089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469900" y="1513088"/>
            <a:ext cx="5466444" cy="331200"/>
          </a:xfrm>
          <a:prstGeom prst="roundRect">
            <a:avLst>
              <a:gd name="adj" fmla="val 50000"/>
            </a:avLst>
          </a:prstGeom>
          <a:solidFill>
            <a:srgbClr val="E4E4E4"/>
          </a:solidFill>
        </p:spPr>
        <p:txBody>
          <a:bodyPr wrap="square" lIns="108000" tIns="72000" rIns="108000" bIns="72000" anchor="ctr">
            <a:noAutofit/>
          </a:bodyPr>
          <a:lstStyle>
            <a:lvl1pPr marL="0" indent="0">
              <a:buNone/>
              <a:defRPr lang="pt-BR" sz="1600">
                <a:solidFill>
                  <a:schemeClr val="tx2"/>
                </a:solidFill>
                <a:latin typeface="Itau Display Pro XBold" panose="020B0803020204020204" pitchFamily="34" charset="0"/>
                <a:cs typeface="Itau Display Pro XBold" panose="020B0803020204020204" pitchFamily="34" charset="0"/>
              </a:defRPr>
            </a:lvl1pPr>
          </a:lstStyle>
          <a:p>
            <a:pPr marL="228600" marR="0" lvl="0" indent="-228600" fontAlgn="auto">
              <a:spcAft>
                <a:spcPts val="0"/>
              </a:spcAft>
              <a:buClrTx/>
              <a:buSzTx/>
              <a:tabLst/>
            </a:pPr>
            <a:r>
              <a:rPr lang="pt-BR"/>
              <a:t>Título Conteúdo</a:t>
            </a:r>
          </a:p>
        </p:txBody>
      </p:sp>
      <p:sp>
        <p:nvSpPr>
          <p:cNvPr id="22" name="Espaço Reservado para Conteúdo 8">
            <a:extLst>
              <a:ext uri="{FF2B5EF4-FFF2-40B4-BE49-F238E27FC236}">
                <a16:creationId xmlns:a16="http://schemas.microsoft.com/office/drawing/2014/main" id="{1D734BA5-DB4D-2278-3684-DA339C549BF1}"/>
              </a:ext>
            </a:extLst>
          </p:cNvPr>
          <p:cNvSpPr>
            <a:spLocks noGrp="1"/>
          </p:cNvSpPr>
          <p:nvPr>
            <p:ph sz="quarter" idx="60" hasCustomPrompt="1"/>
          </p:nvPr>
        </p:nvSpPr>
        <p:spPr>
          <a:xfrm>
            <a:off x="469900" y="1982756"/>
            <a:ext cx="5466444" cy="1880667"/>
          </a:xfrm>
          <a:prstGeom prst="rect">
            <a:avLst/>
          </a:prstGeom>
        </p:spPr>
        <p:txBody>
          <a:bodyPr vert="horz" lIns="144000" tIns="72000" rIns="144000" bIns="45720" rtlCol="0">
            <a:normAutofit/>
          </a:bodyPr>
          <a:lstStyle>
            <a:lvl1pPr marL="0" indent="0">
              <a:buClr>
                <a:schemeClr val="accent1"/>
              </a:buClr>
              <a:buFont typeface="Arial" panose="020B0604020202020204" pitchFamily="34" charset="0"/>
              <a:buNone/>
              <a:defRPr lang="pt-BR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 marL="541338" indent="0">
              <a:buClr>
                <a:schemeClr val="accent1"/>
              </a:buClr>
              <a:buFont typeface="Arial" panose="020B0604020202020204" pitchFamily="34" charset="0"/>
              <a:buNone/>
              <a:defRPr lang="pt-BR">
                <a:solidFill>
                  <a:schemeClr val="tx1"/>
                </a:solidFill>
              </a:defRPr>
            </a:lvl5pPr>
          </a:lstStyle>
          <a:p>
            <a:pPr marL="285750" lvl="0" indent="-2857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</a:pPr>
            <a:r>
              <a:rPr lang="pt-BR"/>
              <a:t>Clique para inserir conteúdo</a:t>
            </a:r>
          </a:p>
          <a:p>
            <a:pPr lvl="4"/>
            <a:endParaRPr lang="pt-BR"/>
          </a:p>
        </p:txBody>
      </p:sp>
      <p:sp>
        <p:nvSpPr>
          <p:cNvPr id="35" name="Espaço Reservado para Texto 19">
            <a:extLst>
              <a:ext uri="{FF2B5EF4-FFF2-40B4-BE49-F238E27FC236}">
                <a16:creationId xmlns:a16="http://schemas.microsoft.com/office/drawing/2014/main" id="{4AB139D9-E37E-6206-0683-4A0A900AC184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6246925" y="1513088"/>
            <a:ext cx="5466444" cy="331200"/>
          </a:xfrm>
          <a:prstGeom prst="roundRect">
            <a:avLst>
              <a:gd name="adj" fmla="val 50000"/>
            </a:avLst>
          </a:prstGeom>
          <a:solidFill>
            <a:srgbClr val="E4E4E4"/>
          </a:solidFill>
        </p:spPr>
        <p:txBody>
          <a:bodyPr wrap="square" lIns="108000" tIns="72000" rIns="108000" bIns="72000" anchor="ctr">
            <a:noAutofit/>
          </a:bodyPr>
          <a:lstStyle>
            <a:lvl1pPr marL="0" indent="0">
              <a:buNone/>
              <a:defRPr lang="pt-BR" sz="1600">
                <a:solidFill>
                  <a:schemeClr val="tx2"/>
                </a:solidFill>
                <a:latin typeface="Itau Display Pro XBold" panose="020B0803020204020204" pitchFamily="34" charset="0"/>
                <a:cs typeface="Itau Display Pro XBold" panose="020B0803020204020204" pitchFamily="34" charset="0"/>
              </a:defRPr>
            </a:lvl1pPr>
          </a:lstStyle>
          <a:p>
            <a:pPr marL="228600" marR="0" lvl="0" indent="-228600" fontAlgn="auto">
              <a:spcAft>
                <a:spcPts val="0"/>
              </a:spcAft>
              <a:buClrTx/>
              <a:buSzTx/>
              <a:tabLst/>
            </a:pPr>
            <a:r>
              <a:rPr lang="pt-BR"/>
              <a:t>Título Conteúdo</a:t>
            </a:r>
          </a:p>
        </p:txBody>
      </p:sp>
      <p:sp>
        <p:nvSpPr>
          <p:cNvPr id="36" name="Espaço Reservado para Conteúdo 8">
            <a:extLst>
              <a:ext uri="{FF2B5EF4-FFF2-40B4-BE49-F238E27FC236}">
                <a16:creationId xmlns:a16="http://schemas.microsoft.com/office/drawing/2014/main" id="{9C20A873-EF85-542D-B7FD-B33A7795DA3C}"/>
              </a:ext>
            </a:extLst>
          </p:cNvPr>
          <p:cNvSpPr>
            <a:spLocks noGrp="1"/>
          </p:cNvSpPr>
          <p:nvPr>
            <p:ph sz="quarter" idx="68" hasCustomPrompt="1"/>
          </p:nvPr>
        </p:nvSpPr>
        <p:spPr>
          <a:xfrm>
            <a:off x="6246925" y="1982756"/>
            <a:ext cx="5466444" cy="1880667"/>
          </a:xfrm>
          <a:prstGeom prst="rect">
            <a:avLst/>
          </a:prstGeom>
        </p:spPr>
        <p:txBody>
          <a:bodyPr vert="horz" lIns="144000" tIns="72000" rIns="144000" bIns="45720" rtlCol="0">
            <a:normAutofit/>
          </a:bodyPr>
          <a:lstStyle>
            <a:lvl1pPr marL="0" indent="0">
              <a:buClr>
                <a:schemeClr val="accent1"/>
              </a:buClr>
              <a:buFont typeface="Arial" panose="020B0604020202020204" pitchFamily="34" charset="0"/>
              <a:buNone/>
              <a:defRPr lang="pt-BR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 marL="541338" indent="0">
              <a:buClr>
                <a:schemeClr val="accent1"/>
              </a:buClr>
              <a:buFont typeface="Arial" panose="020B0604020202020204" pitchFamily="34" charset="0"/>
              <a:buNone/>
              <a:defRPr lang="pt-BR">
                <a:solidFill>
                  <a:schemeClr val="tx1"/>
                </a:solidFill>
              </a:defRPr>
            </a:lvl5pPr>
          </a:lstStyle>
          <a:p>
            <a:pPr marL="285750" lvl="0" indent="-2857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</a:pPr>
            <a:r>
              <a:rPr lang="pt-BR"/>
              <a:t>Clique para inserir conteúdo</a:t>
            </a:r>
          </a:p>
          <a:p>
            <a:pPr lvl="4"/>
            <a:endParaRPr lang="pt-BR"/>
          </a:p>
        </p:txBody>
      </p:sp>
      <p:sp>
        <p:nvSpPr>
          <p:cNvPr id="12" name="Espaço Reservado para Texto 19">
            <a:extLst>
              <a:ext uri="{FF2B5EF4-FFF2-40B4-BE49-F238E27FC236}">
                <a16:creationId xmlns:a16="http://schemas.microsoft.com/office/drawing/2014/main" id="{394EA9CF-3273-179B-7070-B5999F2F3617}"/>
              </a:ext>
            </a:extLst>
          </p:cNvPr>
          <p:cNvSpPr>
            <a:spLocks noGrp="1"/>
          </p:cNvSpPr>
          <p:nvPr>
            <p:ph type="body" sz="quarter" idx="73" hasCustomPrompt="1"/>
          </p:nvPr>
        </p:nvSpPr>
        <p:spPr>
          <a:xfrm>
            <a:off x="469900" y="4162770"/>
            <a:ext cx="5466444" cy="331200"/>
          </a:xfrm>
          <a:prstGeom prst="roundRect">
            <a:avLst>
              <a:gd name="adj" fmla="val 50000"/>
            </a:avLst>
          </a:prstGeom>
          <a:solidFill>
            <a:srgbClr val="E4E4E4"/>
          </a:solidFill>
        </p:spPr>
        <p:txBody>
          <a:bodyPr wrap="square" lIns="108000" tIns="72000" rIns="108000" bIns="72000" anchor="ctr">
            <a:noAutofit/>
          </a:bodyPr>
          <a:lstStyle>
            <a:lvl1pPr marL="0" indent="0">
              <a:buNone/>
              <a:defRPr lang="pt-BR" sz="1600">
                <a:solidFill>
                  <a:schemeClr val="tx2"/>
                </a:solidFill>
                <a:latin typeface="Itau Display Pro XBold" panose="020B0803020204020204" pitchFamily="34" charset="0"/>
                <a:cs typeface="Itau Display Pro XBold" panose="020B0803020204020204" pitchFamily="34" charset="0"/>
              </a:defRPr>
            </a:lvl1pPr>
          </a:lstStyle>
          <a:p>
            <a:pPr marL="228600" marR="0" lvl="0" indent="-228600" fontAlgn="auto">
              <a:spcAft>
                <a:spcPts val="0"/>
              </a:spcAft>
              <a:buClrTx/>
              <a:buSzTx/>
              <a:tabLst/>
            </a:pPr>
            <a:r>
              <a:rPr lang="pt-BR"/>
              <a:t>Título Conteúdo</a:t>
            </a:r>
          </a:p>
        </p:txBody>
      </p:sp>
      <p:sp>
        <p:nvSpPr>
          <p:cNvPr id="13" name="Espaço Reservado para Conteúdo 8">
            <a:extLst>
              <a:ext uri="{FF2B5EF4-FFF2-40B4-BE49-F238E27FC236}">
                <a16:creationId xmlns:a16="http://schemas.microsoft.com/office/drawing/2014/main" id="{2C04C844-64F9-F5DC-3818-C77F65BA62B4}"/>
              </a:ext>
            </a:extLst>
          </p:cNvPr>
          <p:cNvSpPr>
            <a:spLocks noGrp="1"/>
          </p:cNvSpPr>
          <p:nvPr>
            <p:ph sz="quarter" idx="74" hasCustomPrompt="1"/>
          </p:nvPr>
        </p:nvSpPr>
        <p:spPr>
          <a:xfrm>
            <a:off x="469900" y="4632438"/>
            <a:ext cx="5466444" cy="1880667"/>
          </a:xfrm>
          <a:prstGeom prst="rect">
            <a:avLst/>
          </a:prstGeom>
        </p:spPr>
        <p:txBody>
          <a:bodyPr vert="horz" lIns="144000" tIns="72000" rIns="144000" bIns="45720" rtlCol="0">
            <a:normAutofit/>
          </a:bodyPr>
          <a:lstStyle>
            <a:lvl1pPr marL="0" indent="0">
              <a:buClr>
                <a:schemeClr val="accent1"/>
              </a:buClr>
              <a:buFont typeface="Arial" panose="020B0604020202020204" pitchFamily="34" charset="0"/>
              <a:buNone/>
              <a:defRPr lang="pt-BR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 marL="541338" indent="0">
              <a:buClr>
                <a:schemeClr val="accent1"/>
              </a:buClr>
              <a:buFont typeface="Arial" panose="020B0604020202020204" pitchFamily="34" charset="0"/>
              <a:buNone/>
              <a:defRPr lang="pt-BR">
                <a:solidFill>
                  <a:schemeClr val="tx1"/>
                </a:solidFill>
              </a:defRPr>
            </a:lvl5pPr>
          </a:lstStyle>
          <a:p>
            <a:pPr marL="285750" lvl="0" indent="-2857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</a:pPr>
            <a:r>
              <a:rPr lang="pt-BR"/>
              <a:t>Clique para inserir conteúdo</a:t>
            </a:r>
          </a:p>
          <a:p>
            <a:pPr lvl="4"/>
            <a:endParaRPr lang="pt-BR"/>
          </a:p>
        </p:txBody>
      </p:sp>
      <p:sp>
        <p:nvSpPr>
          <p:cNvPr id="14" name="Espaço Reservado para Texto 19">
            <a:extLst>
              <a:ext uri="{FF2B5EF4-FFF2-40B4-BE49-F238E27FC236}">
                <a16:creationId xmlns:a16="http://schemas.microsoft.com/office/drawing/2014/main" id="{1CFF033A-A1B8-2C4C-8434-7AC9C5B8DCA9}"/>
              </a:ext>
            </a:extLst>
          </p:cNvPr>
          <p:cNvSpPr>
            <a:spLocks noGrp="1"/>
          </p:cNvSpPr>
          <p:nvPr>
            <p:ph type="body" sz="quarter" idx="75" hasCustomPrompt="1"/>
          </p:nvPr>
        </p:nvSpPr>
        <p:spPr>
          <a:xfrm>
            <a:off x="6246925" y="4162770"/>
            <a:ext cx="5466444" cy="331200"/>
          </a:xfrm>
          <a:prstGeom prst="roundRect">
            <a:avLst>
              <a:gd name="adj" fmla="val 50000"/>
            </a:avLst>
          </a:prstGeom>
          <a:solidFill>
            <a:srgbClr val="E4E4E4"/>
          </a:solidFill>
        </p:spPr>
        <p:txBody>
          <a:bodyPr wrap="square" lIns="108000" tIns="72000" rIns="108000" bIns="72000" anchor="ctr">
            <a:noAutofit/>
          </a:bodyPr>
          <a:lstStyle>
            <a:lvl1pPr marL="0" indent="0">
              <a:buNone/>
              <a:defRPr lang="pt-BR" sz="1600">
                <a:solidFill>
                  <a:schemeClr val="tx2"/>
                </a:solidFill>
                <a:latin typeface="Itau Display Pro XBold" panose="020B0803020204020204" pitchFamily="34" charset="0"/>
                <a:cs typeface="Itau Display Pro XBold" panose="020B0803020204020204" pitchFamily="34" charset="0"/>
              </a:defRPr>
            </a:lvl1pPr>
          </a:lstStyle>
          <a:p>
            <a:pPr marL="228600" marR="0" lvl="0" indent="-228600" fontAlgn="auto">
              <a:spcAft>
                <a:spcPts val="0"/>
              </a:spcAft>
              <a:buClrTx/>
              <a:buSzTx/>
              <a:tabLst/>
            </a:pPr>
            <a:r>
              <a:rPr lang="pt-BR"/>
              <a:t>Título Conteúdo</a:t>
            </a:r>
          </a:p>
        </p:txBody>
      </p:sp>
      <p:sp>
        <p:nvSpPr>
          <p:cNvPr id="15" name="Espaço Reservado para Conteúdo 8">
            <a:extLst>
              <a:ext uri="{FF2B5EF4-FFF2-40B4-BE49-F238E27FC236}">
                <a16:creationId xmlns:a16="http://schemas.microsoft.com/office/drawing/2014/main" id="{B6CFCF5F-208D-6420-5701-8BA823EB9E5A}"/>
              </a:ext>
            </a:extLst>
          </p:cNvPr>
          <p:cNvSpPr>
            <a:spLocks noGrp="1"/>
          </p:cNvSpPr>
          <p:nvPr>
            <p:ph sz="quarter" idx="76" hasCustomPrompt="1"/>
          </p:nvPr>
        </p:nvSpPr>
        <p:spPr>
          <a:xfrm>
            <a:off x="6246925" y="4632438"/>
            <a:ext cx="5466444" cy="1880667"/>
          </a:xfrm>
          <a:prstGeom prst="rect">
            <a:avLst/>
          </a:prstGeom>
        </p:spPr>
        <p:txBody>
          <a:bodyPr vert="horz" lIns="144000" tIns="72000" rIns="144000" bIns="45720" rtlCol="0">
            <a:normAutofit/>
          </a:bodyPr>
          <a:lstStyle>
            <a:lvl1pPr marL="0" indent="0">
              <a:buClr>
                <a:schemeClr val="accent1"/>
              </a:buClr>
              <a:buFont typeface="Arial" panose="020B0604020202020204" pitchFamily="34" charset="0"/>
              <a:buNone/>
              <a:defRPr lang="pt-BR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 marL="541338" indent="0">
              <a:buClr>
                <a:schemeClr val="accent1"/>
              </a:buClr>
              <a:buFont typeface="Arial" panose="020B0604020202020204" pitchFamily="34" charset="0"/>
              <a:buNone/>
              <a:defRPr lang="pt-BR">
                <a:solidFill>
                  <a:schemeClr val="tx1"/>
                </a:solidFill>
              </a:defRPr>
            </a:lvl5pPr>
          </a:lstStyle>
          <a:p>
            <a:pPr marL="285750" lvl="0" indent="-2857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</a:pPr>
            <a:r>
              <a:rPr lang="pt-BR"/>
              <a:t>Clique para inserir conteúdo</a:t>
            </a:r>
          </a:p>
          <a:p>
            <a:pPr lvl="4"/>
            <a:endParaRPr lang="pt-BR"/>
          </a:p>
        </p:txBody>
      </p:sp>
      <p:sp>
        <p:nvSpPr>
          <p:cNvPr id="2" name="Espaço Reservado para Texto 19">
            <a:extLst>
              <a:ext uri="{FF2B5EF4-FFF2-40B4-BE49-F238E27FC236}">
                <a16:creationId xmlns:a16="http://schemas.microsoft.com/office/drawing/2014/main" id="{4370C4BD-4C3D-70B4-8C18-03CDCB619F82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469899" y="281953"/>
            <a:ext cx="11243470" cy="45858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buNone/>
              <a:defRPr sz="2800">
                <a:solidFill>
                  <a:srgbClr val="000000"/>
                </a:solidFill>
                <a:latin typeface="Itau Display Pro XBold" panose="020B0803020204020204" pitchFamily="34" charset="0"/>
                <a:cs typeface="Itau Display Pro XBold" panose="020B0803020204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t-BR"/>
              <a:t>Clique para inserir o título</a:t>
            </a:r>
          </a:p>
        </p:txBody>
      </p:sp>
      <p:sp>
        <p:nvSpPr>
          <p:cNvPr id="3" name="Espaço Reservado para Texto 19">
            <a:extLst>
              <a:ext uri="{FF2B5EF4-FFF2-40B4-BE49-F238E27FC236}">
                <a16:creationId xmlns:a16="http://schemas.microsoft.com/office/drawing/2014/main" id="{01AE3023-77E1-E557-4D8A-29F14BCEB13E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469900" y="748264"/>
            <a:ext cx="11243469" cy="32778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lang="pt-BR" sz="1800">
                <a:solidFill>
                  <a:schemeClr val="tx1"/>
                </a:solidFill>
                <a:latin typeface="+mn-lt"/>
                <a:cs typeface="Itau Display Pro Light" panose="020B0403020204020204" pitchFamily="34" charset="0"/>
              </a:defRPr>
            </a:lvl1pPr>
          </a:lstStyle>
          <a:p>
            <a:pPr marL="228600" lvl="0" indent="-228600">
              <a:lnSpc>
                <a:spcPct val="85000"/>
              </a:lnSpc>
              <a:spcBef>
                <a:spcPts val="0"/>
              </a:spcBef>
            </a:pPr>
            <a:r>
              <a:rPr lang="pt-BR"/>
              <a:t>Clique para inserir o subtítulo</a:t>
            </a:r>
          </a:p>
        </p:txBody>
      </p:sp>
    </p:spTree>
    <p:extLst>
      <p:ext uri="{BB962C8B-B14F-4D97-AF65-F5344CB8AC3E}">
        <p14:creationId xmlns:p14="http://schemas.microsoft.com/office/powerpoint/2010/main" val="3440858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455">
          <p15:clr>
            <a:srgbClr val="FBAE40"/>
          </p15:clr>
        </p15:guide>
        <p15:guide id="2" pos="279">
          <p15:clr>
            <a:srgbClr val="FBAE40"/>
          </p15:clr>
        </p15:guide>
        <p15:guide id="3" pos="7265">
          <p15:clr>
            <a:srgbClr val="FBAE40"/>
          </p15:clr>
        </p15:guide>
        <p15:guide id="5" orient="horz" pos="2546">
          <p15:clr>
            <a:srgbClr val="FBAE40"/>
          </p15:clr>
        </p15:guide>
        <p15:guide id="6" orient="horz" pos="4065">
          <p15:clr>
            <a:srgbClr val="FBAE40"/>
          </p15:clr>
        </p15:guide>
        <p15:guide id="7" orient="horz" pos="935">
          <p15:clr>
            <a:srgbClr val="FBAE40"/>
          </p15:clr>
        </p15:guide>
        <p15:guide id="9" pos="3727">
          <p15:clr>
            <a:srgbClr val="FBAE40"/>
          </p15:clr>
        </p15:guide>
        <p15:guide id="10" pos="3817">
          <p15:clr>
            <a:srgbClr val="FBAE40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- 5 par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Espaço Reservado para Texto 19">
            <a:extLst>
              <a:ext uri="{FF2B5EF4-FFF2-40B4-BE49-F238E27FC236}">
                <a16:creationId xmlns:a16="http://schemas.microsoft.com/office/drawing/2014/main" id="{210A7F73-AA49-373A-F26B-EF5CD5CAD01D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469900" y="1516528"/>
            <a:ext cx="3492500" cy="331200"/>
          </a:xfrm>
          <a:prstGeom prst="roundRect">
            <a:avLst>
              <a:gd name="adj" fmla="val 50000"/>
            </a:avLst>
          </a:prstGeom>
          <a:solidFill>
            <a:srgbClr val="E4E4E4"/>
          </a:solidFill>
        </p:spPr>
        <p:txBody>
          <a:bodyPr wrap="square" lIns="108000" tIns="72000" rIns="108000" bIns="72000" anchor="ctr">
            <a:noAutofit/>
          </a:bodyPr>
          <a:lstStyle>
            <a:lvl1pPr marL="0" indent="0">
              <a:buNone/>
              <a:defRPr lang="pt-BR" sz="1600">
                <a:solidFill>
                  <a:schemeClr val="tx2"/>
                </a:solidFill>
                <a:latin typeface="Itau Display Pro XBold" panose="020B0803020204020204" pitchFamily="34" charset="0"/>
                <a:cs typeface="Itau Display Pro XBold" panose="020B0803020204020204" pitchFamily="34" charset="0"/>
              </a:defRPr>
            </a:lvl1pPr>
          </a:lstStyle>
          <a:p>
            <a:pPr marL="228600" marR="0" lvl="0" indent="-228600" fontAlgn="auto">
              <a:spcAft>
                <a:spcPts val="0"/>
              </a:spcAft>
              <a:buClrTx/>
              <a:buSzTx/>
              <a:tabLst/>
            </a:pPr>
            <a:r>
              <a:rPr lang="pt-BR"/>
              <a:t>Título Conteúdo</a:t>
            </a:r>
          </a:p>
        </p:txBody>
      </p:sp>
      <p:sp>
        <p:nvSpPr>
          <p:cNvPr id="25" name="Espaço Reservado para Conteúdo 8">
            <a:extLst>
              <a:ext uri="{FF2B5EF4-FFF2-40B4-BE49-F238E27FC236}">
                <a16:creationId xmlns:a16="http://schemas.microsoft.com/office/drawing/2014/main" id="{1F754F45-CF11-2101-9477-74E53F065E6A}"/>
              </a:ext>
            </a:extLst>
          </p:cNvPr>
          <p:cNvSpPr>
            <a:spLocks noGrp="1"/>
          </p:cNvSpPr>
          <p:nvPr>
            <p:ph sz="quarter" idx="60" hasCustomPrompt="1"/>
          </p:nvPr>
        </p:nvSpPr>
        <p:spPr>
          <a:xfrm>
            <a:off x="469900" y="1986196"/>
            <a:ext cx="3492500" cy="4537302"/>
          </a:xfrm>
          <a:prstGeom prst="rect">
            <a:avLst/>
          </a:prstGeom>
        </p:spPr>
        <p:txBody>
          <a:bodyPr vert="horz" lIns="144000" tIns="72000" rIns="144000" bIns="45720" rtlCol="0">
            <a:normAutofit/>
          </a:bodyPr>
          <a:lstStyle>
            <a:lvl1pPr marL="0" indent="0">
              <a:buClr>
                <a:schemeClr val="accent1"/>
              </a:buClr>
              <a:buFont typeface="Arial" panose="020B0604020202020204" pitchFamily="34" charset="0"/>
              <a:buNone/>
              <a:defRPr lang="pt-BR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 marL="541338" indent="0">
              <a:buClr>
                <a:schemeClr val="accent1"/>
              </a:buClr>
              <a:buFont typeface="Arial" panose="020B0604020202020204" pitchFamily="34" charset="0"/>
              <a:buNone/>
              <a:defRPr lang="pt-BR">
                <a:solidFill>
                  <a:schemeClr val="tx1"/>
                </a:solidFill>
              </a:defRPr>
            </a:lvl5pPr>
          </a:lstStyle>
          <a:p>
            <a:pPr marL="285750" lvl="0" indent="-2857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</a:pPr>
            <a:r>
              <a:rPr lang="pt-BR"/>
              <a:t>Clique para inserir conteúdo</a:t>
            </a:r>
          </a:p>
          <a:p>
            <a:pPr lvl="4"/>
            <a:endParaRPr lang="pt-BR"/>
          </a:p>
        </p:txBody>
      </p:sp>
      <p:sp>
        <p:nvSpPr>
          <p:cNvPr id="28" name="Espaço Reservado para Texto 19">
            <a:extLst>
              <a:ext uri="{FF2B5EF4-FFF2-40B4-BE49-F238E27FC236}">
                <a16:creationId xmlns:a16="http://schemas.microsoft.com/office/drawing/2014/main" id="{365152CA-8CFF-C20F-9748-D929A6C40B8B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4345385" y="1516528"/>
            <a:ext cx="3492500" cy="331200"/>
          </a:xfrm>
          <a:prstGeom prst="roundRect">
            <a:avLst>
              <a:gd name="adj" fmla="val 50000"/>
            </a:avLst>
          </a:prstGeom>
          <a:solidFill>
            <a:srgbClr val="E4E4E4"/>
          </a:solidFill>
        </p:spPr>
        <p:txBody>
          <a:bodyPr wrap="square" lIns="108000" tIns="72000" rIns="108000" bIns="72000" anchor="ctr">
            <a:noAutofit/>
          </a:bodyPr>
          <a:lstStyle>
            <a:lvl1pPr marL="0" indent="0">
              <a:buNone/>
              <a:defRPr lang="pt-BR" sz="1600">
                <a:solidFill>
                  <a:schemeClr val="tx2"/>
                </a:solidFill>
                <a:latin typeface="Itau Display Pro XBold" panose="020B0803020204020204" pitchFamily="34" charset="0"/>
                <a:cs typeface="Itau Display Pro XBold" panose="020B0803020204020204" pitchFamily="34" charset="0"/>
              </a:defRPr>
            </a:lvl1pPr>
          </a:lstStyle>
          <a:p>
            <a:pPr marL="228600" marR="0" lvl="0" indent="-228600" fontAlgn="auto">
              <a:spcAft>
                <a:spcPts val="0"/>
              </a:spcAft>
              <a:buClrTx/>
              <a:buSzTx/>
              <a:tabLst/>
            </a:pPr>
            <a:r>
              <a:rPr lang="pt-BR"/>
              <a:t>Título Conteúdo</a:t>
            </a:r>
          </a:p>
        </p:txBody>
      </p:sp>
      <p:sp>
        <p:nvSpPr>
          <p:cNvPr id="29" name="Espaço Reservado para Conteúdo 8">
            <a:extLst>
              <a:ext uri="{FF2B5EF4-FFF2-40B4-BE49-F238E27FC236}">
                <a16:creationId xmlns:a16="http://schemas.microsoft.com/office/drawing/2014/main" id="{5A4AAC55-9CC8-B12F-61A2-E6D55CA41E64}"/>
              </a:ext>
            </a:extLst>
          </p:cNvPr>
          <p:cNvSpPr>
            <a:spLocks noGrp="1"/>
          </p:cNvSpPr>
          <p:nvPr>
            <p:ph sz="quarter" idx="68" hasCustomPrompt="1"/>
          </p:nvPr>
        </p:nvSpPr>
        <p:spPr>
          <a:xfrm>
            <a:off x="4345384" y="1986196"/>
            <a:ext cx="3492500" cy="1877227"/>
          </a:xfrm>
          <a:prstGeom prst="rect">
            <a:avLst/>
          </a:prstGeom>
        </p:spPr>
        <p:txBody>
          <a:bodyPr vert="horz" lIns="144000" tIns="72000" rIns="144000" bIns="45720" rtlCol="0">
            <a:normAutofit/>
          </a:bodyPr>
          <a:lstStyle>
            <a:lvl1pPr marL="0" indent="0">
              <a:buClr>
                <a:schemeClr val="accent1"/>
              </a:buClr>
              <a:buFont typeface="Arial" panose="020B0604020202020204" pitchFamily="34" charset="0"/>
              <a:buNone/>
              <a:defRPr lang="pt-BR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 marL="541338" indent="0">
              <a:buClr>
                <a:schemeClr val="accent1"/>
              </a:buClr>
              <a:buFont typeface="Arial" panose="020B0604020202020204" pitchFamily="34" charset="0"/>
              <a:buNone/>
              <a:defRPr lang="pt-BR">
                <a:solidFill>
                  <a:schemeClr val="tx1"/>
                </a:solidFill>
              </a:defRPr>
            </a:lvl5pPr>
          </a:lstStyle>
          <a:p>
            <a:pPr marL="285750" lvl="0" indent="-2857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</a:pPr>
            <a:r>
              <a:rPr lang="pt-BR"/>
              <a:t>Clique para inserir conteúdo</a:t>
            </a:r>
          </a:p>
          <a:p>
            <a:pPr lvl="4"/>
            <a:endParaRPr lang="pt-BR"/>
          </a:p>
        </p:txBody>
      </p:sp>
      <p:sp>
        <p:nvSpPr>
          <p:cNvPr id="56" name="Espaço Reservado para Texto 19">
            <a:extLst>
              <a:ext uri="{FF2B5EF4-FFF2-40B4-BE49-F238E27FC236}">
                <a16:creationId xmlns:a16="http://schemas.microsoft.com/office/drawing/2014/main" id="{418841DF-22C3-F4E3-9462-7415F6939DEF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8220869" y="1516528"/>
            <a:ext cx="3492500" cy="331200"/>
          </a:xfrm>
          <a:prstGeom prst="roundRect">
            <a:avLst>
              <a:gd name="adj" fmla="val 50000"/>
            </a:avLst>
          </a:prstGeom>
          <a:solidFill>
            <a:srgbClr val="E4E4E4"/>
          </a:solidFill>
        </p:spPr>
        <p:txBody>
          <a:bodyPr wrap="square" lIns="108000" tIns="72000" rIns="108000" bIns="72000" anchor="ctr">
            <a:noAutofit/>
          </a:bodyPr>
          <a:lstStyle>
            <a:lvl1pPr marL="0" indent="0">
              <a:buNone/>
              <a:defRPr lang="pt-BR" sz="1600">
                <a:solidFill>
                  <a:schemeClr val="tx2"/>
                </a:solidFill>
                <a:latin typeface="Itau Display Pro XBold" panose="020B0803020204020204" pitchFamily="34" charset="0"/>
                <a:cs typeface="Itau Display Pro XBold" panose="020B0803020204020204" pitchFamily="34" charset="0"/>
              </a:defRPr>
            </a:lvl1pPr>
          </a:lstStyle>
          <a:p>
            <a:pPr marL="228600" marR="0" lvl="0" indent="-228600" fontAlgn="auto">
              <a:spcAft>
                <a:spcPts val="0"/>
              </a:spcAft>
              <a:buClrTx/>
              <a:buSzTx/>
              <a:tabLst/>
            </a:pPr>
            <a:r>
              <a:rPr lang="pt-BR"/>
              <a:t>Título Conteúdo</a:t>
            </a:r>
          </a:p>
        </p:txBody>
      </p:sp>
      <p:sp>
        <p:nvSpPr>
          <p:cNvPr id="57" name="Espaço Reservado para Conteúdo 8">
            <a:extLst>
              <a:ext uri="{FF2B5EF4-FFF2-40B4-BE49-F238E27FC236}">
                <a16:creationId xmlns:a16="http://schemas.microsoft.com/office/drawing/2014/main" id="{3E22563A-C2AC-9491-0681-4C41129B4964}"/>
              </a:ext>
            </a:extLst>
          </p:cNvPr>
          <p:cNvSpPr>
            <a:spLocks noGrp="1"/>
          </p:cNvSpPr>
          <p:nvPr>
            <p:ph sz="quarter" idx="72" hasCustomPrompt="1"/>
          </p:nvPr>
        </p:nvSpPr>
        <p:spPr>
          <a:xfrm>
            <a:off x="8220869" y="1986196"/>
            <a:ext cx="3492500" cy="1877227"/>
          </a:xfrm>
          <a:prstGeom prst="rect">
            <a:avLst/>
          </a:prstGeom>
        </p:spPr>
        <p:txBody>
          <a:bodyPr vert="horz" lIns="144000" tIns="72000" rIns="144000" bIns="45720" rtlCol="0">
            <a:normAutofit/>
          </a:bodyPr>
          <a:lstStyle>
            <a:lvl1pPr marL="0" indent="0">
              <a:buClr>
                <a:schemeClr val="accent1"/>
              </a:buClr>
              <a:buFont typeface="Arial" panose="020B0604020202020204" pitchFamily="34" charset="0"/>
              <a:buNone/>
              <a:defRPr lang="pt-BR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 marL="541338" indent="0">
              <a:buClr>
                <a:schemeClr val="accent1"/>
              </a:buClr>
              <a:buFont typeface="Arial" panose="020B0604020202020204" pitchFamily="34" charset="0"/>
              <a:buNone/>
              <a:defRPr lang="pt-BR">
                <a:solidFill>
                  <a:schemeClr val="tx1"/>
                </a:solidFill>
              </a:defRPr>
            </a:lvl5pPr>
          </a:lstStyle>
          <a:p>
            <a:pPr marL="285750" lvl="0" indent="-2857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</a:pPr>
            <a:r>
              <a:rPr lang="pt-BR"/>
              <a:t>Clique para inserir conteúdo</a:t>
            </a:r>
          </a:p>
          <a:p>
            <a:pPr lvl="4"/>
            <a:endParaRPr lang="pt-BR"/>
          </a:p>
        </p:txBody>
      </p:sp>
      <p:sp>
        <p:nvSpPr>
          <p:cNvPr id="8" name="Espaço Reservado para Texto 19">
            <a:extLst>
              <a:ext uri="{FF2B5EF4-FFF2-40B4-BE49-F238E27FC236}">
                <a16:creationId xmlns:a16="http://schemas.microsoft.com/office/drawing/2014/main" id="{37E2343D-6D4C-6A08-08A4-9606B74AC9FE}"/>
              </a:ext>
            </a:extLst>
          </p:cNvPr>
          <p:cNvSpPr>
            <a:spLocks noGrp="1"/>
          </p:cNvSpPr>
          <p:nvPr>
            <p:ph type="body" sz="quarter" idx="77" hasCustomPrompt="1"/>
          </p:nvPr>
        </p:nvSpPr>
        <p:spPr>
          <a:xfrm>
            <a:off x="4345385" y="4176601"/>
            <a:ext cx="3492500" cy="331200"/>
          </a:xfrm>
          <a:prstGeom prst="roundRect">
            <a:avLst>
              <a:gd name="adj" fmla="val 50000"/>
            </a:avLst>
          </a:prstGeom>
          <a:solidFill>
            <a:srgbClr val="E4E4E4"/>
          </a:solidFill>
        </p:spPr>
        <p:txBody>
          <a:bodyPr wrap="square" lIns="108000" tIns="72000" rIns="108000" bIns="72000" anchor="ctr">
            <a:noAutofit/>
          </a:bodyPr>
          <a:lstStyle>
            <a:lvl1pPr marL="0" indent="0">
              <a:buNone/>
              <a:defRPr lang="pt-BR" sz="1600">
                <a:solidFill>
                  <a:schemeClr val="tx2"/>
                </a:solidFill>
                <a:latin typeface="Itau Display Pro XBold" panose="020B0803020204020204" pitchFamily="34" charset="0"/>
                <a:cs typeface="Itau Display Pro XBold" panose="020B0803020204020204" pitchFamily="34" charset="0"/>
              </a:defRPr>
            </a:lvl1pPr>
          </a:lstStyle>
          <a:p>
            <a:pPr marL="228600" marR="0" lvl="0" indent="-228600" fontAlgn="auto">
              <a:spcAft>
                <a:spcPts val="0"/>
              </a:spcAft>
              <a:buClrTx/>
              <a:buSzTx/>
              <a:tabLst/>
            </a:pPr>
            <a:r>
              <a:rPr lang="pt-BR"/>
              <a:t>Título Conteúdo</a:t>
            </a:r>
          </a:p>
        </p:txBody>
      </p:sp>
      <p:sp>
        <p:nvSpPr>
          <p:cNvPr id="9" name="Espaço Reservado para Conteúdo 8">
            <a:extLst>
              <a:ext uri="{FF2B5EF4-FFF2-40B4-BE49-F238E27FC236}">
                <a16:creationId xmlns:a16="http://schemas.microsoft.com/office/drawing/2014/main" id="{4C22A894-9C20-0890-9645-4C621C9C9996}"/>
              </a:ext>
            </a:extLst>
          </p:cNvPr>
          <p:cNvSpPr>
            <a:spLocks noGrp="1"/>
          </p:cNvSpPr>
          <p:nvPr>
            <p:ph sz="quarter" idx="78" hasCustomPrompt="1"/>
          </p:nvPr>
        </p:nvSpPr>
        <p:spPr>
          <a:xfrm>
            <a:off x="4345384" y="4646269"/>
            <a:ext cx="3492500" cy="1877227"/>
          </a:xfrm>
          <a:prstGeom prst="rect">
            <a:avLst/>
          </a:prstGeom>
        </p:spPr>
        <p:txBody>
          <a:bodyPr vert="horz" lIns="144000" tIns="72000" rIns="144000" bIns="45720" rtlCol="0">
            <a:normAutofit/>
          </a:bodyPr>
          <a:lstStyle>
            <a:lvl1pPr marL="0" indent="0">
              <a:buClr>
                <a:schemeClr val="accent1"/>
              </a:buClr>
              <a:buFont typeface="Arial" panose="020B0604020202020204" pitchFamily="34" charset="0"/>
              <a:buNone/>
              <a:defRPr lang="pt-BR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 marL="541338" indent="0">
              <a:buClr>
                <a:schemeClr val="accent1"/>
              </a:buClr>
              <a:buFont typeface="Arial" panose="020B0604020202020204" pitchFamily="34" charset="0"/>
              <a:buNone/>
              <a:defRPr lang="pt-BR">
                <a:solidFill>
                  <a:schemeClr val="tx1"/>
                </a:solidFill>
              </a:defRPr>
            </a:lvl5pPr>
          </a:lstStyle>
          <a:p>
            <a:pPr marL="285750" lvl="0" indent="-2857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</a:pPr>
            <a:r>
              <a:rPr lang="pt-BR"/>
              <a:t>Clique para inserir conteúdo</a:t>
            </a:r>
          </a:p>
          <a:p>
            <a:pPr lvl="4"/>
            <a:endParaRPr lang="pt-BR"/>
          </a:p>
        </p:txBody>
      </p:sp>
      <p:sp>
        <p:nvSpPr>
          <p:cNvPr id="10" name="Espaço Reservado para Texto 19">
            <a:extLst>
              <a:ext uri="{FF2B5EF4-FFF2-40B4-BE49-F238E27FC236}">
                <a16:creationId xmlns:a16="http://schemas.microsoft.com/office/drawing/2014/main" id="{361C7081-DC6B-94B4-C543-7DFCFDCBAFCD}"/>
              </a:ext>
            </a:extLst>
          </p:cNvPr>
          <p:cNvSpPr>
            <a:spLocks noGrp="1"/>
          </p:cNvSpPr>
          <p:nvPr>
            <p:ph type="body" sz="quarter" idx="79" hasCustomPrompt="1"/>
          </p:nvPr>
        </p:nvSpPr>
        <p:spPr>
          <a:xfrm>
            <a:off x="8220869" y="4176601"/>
            <a:ext cx="3492500" cy="331200"/>
          </a:xfrm>
          <a:prstGeom prst="roundRect">
            <a:avLst>
              <a:gd name="adj" fmla="val 50000"/>
            </a:avLst>
          </a:prstGeom>
          <a:solidFill>
            <a:srgbClr val="E4E4E4"/>
          </a:solidFill>
        </p:spPr>
        <p:txBody>
          <a:bodyPr wrap="square" lIns="108000" tIns="72000" rIns="108000" bIns="72000" anchor="ctr">
            <a:noAutofit/>
          </a:bodyPr>
          <a:lstStyle>
            <a:lvl1pPr marL="0" indent="0">
              <a:buNone/>
              <a:defRPr lang="pt-BR" sz="1600">
                <a:solidFill>
                  <a:schemeClr val="tx2"/>
                </a:solidFill>
                <a:latin typeface="Itau Display Pro XBold" panose="020B0803020204020204" pitchFamily="34" charset="0"/>
                <a:cs typeface="Itau Display Pro XBold" panose="020B0803020204020204" pitchFamily="34" charset="0"/>
              </a:defRPr>
            </a:lvl1pPr>
          </a:lstStyle>
          <a:p>
            <a:pPr marL="228600" marR="0" lvl="0" indent="-228600" fontAlgn="auto">
              <a:spcAft>
                <a:spcPts val="0"/>
              </a:spcAft>
              <a:buClrTx/>
              <a:buSzTx/>
              <a:tabLst/>
            </a:pPr>
            <a:r>
              <a:rPr lang="pt-BR"/>
              <a:t>Título Conteúdo</a:t>
            </a:r>
          </a:p>
        </p:txBody>
      </p:sp>
      <p:sp>
        <p:nvSpPr>
          <p:cNvPr id="11" name="Espaço Reservado para Conteúdo 8">
            <a:extLst>
              <a:ext uri="{FF2B5EF4-FFF2-40B4-BE49-F238E27FC236}">
                <a16:creationId xmlns:a16="http://schemas.microsoft.com/office/drawing/2014/main" id="{7CA62A4F-72CB-CDC1-B61C-3048C63A00ED}"/>
              </a:ext>
            </a:extLst>
          </p:cNvPr>
          <p:cNvSpPr>
            <a:spLocks noGrp="1"/>
          </p:cNvSpPr>
          <p:nvPr>
            <p:ph sz="quarter" idx="80" hasCustomPrompt="1"/>
          </p:nvPr>
        </p:nvSpPr>
        <p:spPr>
          <a:xfrm>
            <a:off x="8220869" y="4646269"/>
            <a:ext cx="3492500" cy="1877227"/>
          </a:xfrm>
          <a:prstGeom prst="rect">
            <a:avLst/>
          </a:prstGeom>
        </p:spPr>
        <p:txBody>
          <a:bodyPr vert="horz" lIns="144000" tIns="72000" rIns="144000" bIns="45720" rtlCol="0">
            <a:normAutofit/>
          </a:bodyPr>
          <a:lstStyle>
            <a:lvl1pPr marL="0" indent="0">
              <a:buClr>
                <a:schemeClr val="accent1"/>
              </a:buClr>
              <a:buFont typeface="Arial" panose="020B0604020202020204" pitchFamily="34" charset="0"/>
              <a:buNone/>
              <a:defRPr lang="pt-BR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 marL="541338" indent="0">
              <a:buClr>
                <a:schemeClr val="accent1"/>
              </a:buClr>
              <a:buFont typeface="Arial" panose="020B0604020202020204" pitchFamily="34" charset="0"/>
              <a:buNone/>
              <a:defRPr lang="pt-BR">
                <a:solidFill>
                  <a:schemeClr val="tx1"/>
                </a:solidFill>
              </a:defRPr>
            </a:lvl5pPr>
          </a:lstStyle>
          <a:p>
            <a:pPr marL="285750" lvl="0" indent="-2857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</a:pPr>
            <a:r>
              <a:rPr lang="pt-BR"/>
              <a:t>Clique para inserir conteúdo</a:t>
            </a:r>
          </a:p>
          <a:p>
            <a:pPr lvl="4"/>
            <a:endParaRPr lang="pt-BR"/>
          </a:p>
        </p:txBody>
      </p:sp>
      <p:sp>
        <p:nvSpPr>
          <p:cNvPr id="2" name="Espaço Reservado para Texto 19">
            <a:extLst>
              <a:ext uri="{FF2B5EF4-FFF2-40B4-BE49-F238E27FC236}">
                <a16:creationId xmlns:a16="http://schemas.microsoft.com/office/drawing/2014/main" id="{DC20EF10-6CED-B708-7137-3630575393D3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469899" y="281953"/>
            <a:ext cx="11243470" cy="45858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buNone/>
              <a:defRPr sz="2800">
                <a:solidFill>
                  <a:srgbClr val="000000"/>
                </a:solidFill>
                <a:latin typeface="Itau Display Pro XBold" panose="020B0803020204020204" pitchFamily="34" charset="0"/>
                <a:cs typeface="Itau Display Pro XBold" panose="020B0803020204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t-BR"/>
              <a:t>Clique para inserir o título</a:t>
            </a:r>
          </a:p>
        </p:txBody>
      </p:sp>
      <p:sp>
        <p:nvSpPr>
          <p:cNvPr id="4" name="Espaço Reservado para Texto 19">
            <a:extLst>
              <a:ext uri="{FF2B5EF4-FFF2-40B4-BE49-F238E27FC236}">
                <a16:creationId xmlns:a16="http://schemas.microsoft.com/office/drawing/2014/main" id="{9E4C5673-C4CA-0EAD-4EEF-89043A25C405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469900" y="748264"/>
            <a:ext cx="11243469" cy="32778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lang="pt-BR" sz="1800">
                <a:solidFill>
                  <a:schemeClr val="tx1"/>
                </a:solidFill>
                <a:latin typeface="+mn-lt"/>
                <a:cs typeface="Itau Display Pro Light" panose="020B0403020204020204" pitchFamily="34" charset="0"/>
              </a:defRPr>
            </a:lvl1pPr>
          </a:lstStyle>
          <a:p>
            <a:pPr marL="228600" lvl="0" indent="-228600">
              <a:lnSpc>
                <a:spcPct val="85000"/>
              </a:lnSpc>
              <a:spcBef>
                <a:spcPts val="0"/>
              </a:spcBef>
            </a:pPr>
            <a:r>
              <a:rPr lang="pt-BR"/>
              <a:t>Clique para inserir o subtítulo</a:t>
            </a:r>
          </a:p>
        </p:txBody>
      </p:sp>
    </p:spTree>
    <p:extLst>
      <p:ext uri="{BB962C8B-B14F-4D97-AF65-F5344CB8AC3E}">
        <p14:creationId xmlns:p14="http://schemas.microsoft.com/office/powerpoint/2010/main" val="3354543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79">
          <p15:clr>
            <a:srgbClr val="FBAE40"/>
          </p15:clr>
        </p15:guide>
        <p15:guide id="3" pos="7265">
          <p15:clr>
            <a:srgbClr val="FBAE40"/>
          </p15:clr>
        </p15:guide>
        <p15:guide id="5" orient="horz" pos="4065">
          <p15:clr>
            <a:srgbClr val="FBAE40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- 6 par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Espaço Reservado para Texto 19">
            <a:extLst>
              <a:ext uri="{FF2B5EF4-FFF2-40B4-BE49-F238E27FC236}">
                <a16:creationId xmlns:a16="http://schemas.microsoft.com/office/drawing/2014/main" id="{77B0A0A6-6A7E-A26C-6C71-AACEA7696089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442913" y="1515156"/>
            <a:ext cx="3557042" cy="331200"/>
          </a:xfrm>
          <a:prstGeom prst="roundRect">
            <a:avLst>
              <a:gd name="adj" fmla="val 50000"/>
            </a:avLst>
          </a:prstGeom>
          <a:solidFill>
            <a:srgbClr val="E4E4E4"/>
          </a:solidFill>
        </p:spPr>
        <p:txBody>
          <a:bodyPr wrap="square" lIns="108000" tIns="72000" rIns="108000" bIns="72000" anchor="ctr">
            <a:noAutofit/>
          </a:bodyPr>
          <a:lstStyle>
            <a:lvl1pPr marL="0" indent="0">
              <a:buNone/>
              <a:defRPr lang="pt-BR" sz="1600">
                <a:solidFill>
                  <a:schemeClr val="tx2"/>
                </a:solidFill>
                <a:latin typeface="Itau Display Pro XBold" panose="020B0803020204020204" pitchFamily="34" charset="0"/>
                <a:cs typeface="Itau Display Pro XBold" panose="020B0803020204020204" pitchFamily="34" charset="0"/>
              </a:defRPr>
            </a:lvl1pPr>
          </a:lstStyle>
          <a:p>
            <a:pPr marL="228600" marR="0" lvl="0" indent="-228600" fontAlgn="auto">
              <a:spcAft>
                <a:spcPts val="0"/>
              </a:spcAft>
              <a:buClrTx/>
              <a:buSzTx/>
              <a:tabLst/>
            </a:pPr>
            <a:r>
              <a:rPr lang="pt-BR"/>
              <a:t>Título Conteúdo</a:t>
            </a:r>
          </a:p>
        </p:txBody>
      </p:sp>
      <p:sp>
        <p:nvSpPr>
          <p:cNvPr id="22" name="Espaço Reservado para Conteúdo 8">
            <a:extLst>
              <a:ext uri="{FF2B5EF4-FFF2-40B4-BE49-F238E27FC236}">
                <a16:creationId xmlns:a16="http://schemas.microsoft.com/office/drawing/2014/main" id="{1D734BA5-DB4D-2278-3684-DA339C549BF1}"/>
              </a:ext>
            </a:extLst>
          </p:cNvPr>
          <p:cNvSpPr>
            <a:spLocks noGrp="1"/>
          </p:cNvSpPr>
          <p:nvPr>
            <p:ph sz="quarter" idx="60" hasCustomPrompt="1"/>
          </p:nvPr>
        </p:nvSpPr>
        <p:spPr>
          <a:xfrm>
            <a:off x="469900" y="1984824"/>
            <a:ext cx="3557042" cy="1878600"/>
          </a:xfrm>
          <a:prstGeom prst="rect">
            <a:avLst/>
          </a:prstGeom>
        </p:spPr>
        <p:txBody>
          <a:bodyPr vert="horz" lIns="144000" tIns="72000" rIns="144000" bIns="45720" rtlCol="0">
            <a:normAutofit/>
          </a:bodyPr>
          <a:lstStyle>
            <a:lvl1pPr marL="0" indent="0">
              <a:buClr>
                <a:schemeClr val="accent1"/>
              </a:buClr>
              <a:buFont typeface="Arial" panose="020B0604020202020204" pitchFamily="34" charset="0"/>
              <a:buNone/>
              <a:defRPr lang="pt-BR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 marL="541338" indent="0">
              <a:buClr>
                <a:schemeClr val="accent1"/>
              </a:buClr>
              <a:buFont typeface="Arial" panose="020B0604020202020204" pitchFamily="34" charset="0"/>
              <a:buNone/>
              <a:defRPr lang="pt-BR">
                <a:solidFill>
                  <a:schemeClr val="tx1"/>
                </a:solidFill>
              </a:defRPr>
            </a:lvl5pPr>
          </a:lstStyle>
          <a:p>
            <a:pPr marL="285750" lvl="0" indent="-2857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</a:pPr>
            <a:r>
              <a:rPr lang="pt-BR"/>
              <a:t>Clique para inserir conteúdo</a:t>
            </a:r>
          </a:p>
          <a:p>
            <a:pPr lvl="4"/>
            <a:endParaRPr lang="pt-BR"/>
          </a:p>
        </p:txBody>
      </p:sp>
      <p:sp>
        <p:nvSpPr>
          <p:cNvPr id="35" name="Espaço Reservado para Texto 19">
            <a:extLst>
              <a:ext uri="{FF2B5EF4-FFF2-40B4-BE49-F238E27FC236}">
                <a16:creationId xmlns:a16="http://schemas.microsoft.com/office/drawing/2014/main" id="{4AB139D9-E37E-6206-0683-4A0A900AC184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8156327" y="1515156"/>
            <a:ext cx="3557042" cy="331200"/>
          </a:xfrm>
          <a:prstGeom prst="roundRect">
            <a:avLst>
              <a:gd name="adj" fmla="val 50000"/>
            </a:avLst>
          </a:prstGeom>
          <a:solidFill>
            <a:srgbClr val="E4E4E4"/>
          </a:solidFill>
        </p:spPr>
        <p:txBody>
          <a:bodyPr wrap="square" lIns="108000" tIns="72000" rIns="108000" bIns="72000" anchor="ctr">
            <a:noAutofit/>
          </a:bodyPr>
          <a:lstStyle>
            <a:lvl1pPr marL="0" indent="0">
              <a:buNone/>
              <a:defRPr lang="pt-BR" sz="1600">
                <a:solidFill>
                  <a:schemeClr val="tx2"/>
                </a:solidFill>
                <a:latin typeface="Itau Display Pro XBold" panose="020B0803020204020204" pitchFamily="34" charset="0"/>
                <a:cs typeface="Itau Display Pro XBold" panose="020B0803020204020204" pitchFamily="34" charset="0"/>
              </a:defRPr>
            </a:lvl1pPr>
          </a:lstStyle>
          <a:p>
            <a:pPr marL="228600" marR="0" lvl="0" indent="-228600" fontAlgn="auto">
              <a:spcAft>
                <a:spcPts val="0"/>
              </a:spcAft>
              <a:buClrTx/>
              <a:buSzTx/>
              <a:tabLst/>
            </a:pPr>
            <a:r>
              <a:rPr lang="pt-BR"/>
              <a:t>Título Conteúdo</a:t>
            </a:r>
          </a:p>
        </p:txBody>
      </p:sp>
      <p:sp>
        <p:nvSpPr>
          <p:cNvPr id="36" name="Espaço Reservado para Conteúdo 8">
            <a:extLst>
              <a:ext uri="{FF2B5EF4-FFF2-40B4-BE49-F238E27FC236}">
                <a16:creationId xmlns:a16="http://schemas.microsoft.com/office/drawing/2014/main" id="{9C20A873-EF85-542D-B7FD-B33A7795DA3C}"/>
              </a:ext>
            </a:extLst>
          </p:cNvPr>
          <p:cNvSpPr>
            <a:spLocks noGrp="1"/>
          </p:cNvSpPr>
          <p:nvPr>
            <p:ph sz="quarter" idx="68" hasCustomPrompt="1"/>
          </p:nvPr>
        </p:nvSpPr>
        <p:spPr>
          <a:xfrm>
            <a:off x="8156327" y="1984824"/>
            <a:ext cx="3557042" cy="1878600"/>
          </a:xfrm>
          <a:prstGeom prst="rect">
            <a:avLst/>
          </a:prstGeom>
        </p:spPr>
        <p:txBody>
          <a:bodyPr vert="horz" lIns="144000" tIns="72000" rIns="144000" bIns="45720" rtlCol="0">
            <a:normAutofit/>
          </a:bodyPr>
          <a:lstStyle>
            <a:lvl1pPr marL="0" indent="0">
              <a:buClr>
                <a:schemeClr val="accent1"/>
              </a:buClr>
              <a:buFont typeface="Arial" panose="020B0604020202020204" pitchFamily="34" charset="0"/>
              <a:buNone/>
              <a:defRPr lang="pt-BR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 marL="541338" indent="0">
              <a:buClr>
                <a:schemeClr val="accent1"/>
              </a:buClr>
              <a:buFont typeface="Arial" panose="020B0604020202020204" pitchFamily="34" charset="0"/>
              <a:buNone/>
              <a:defRPr lang="pt-BR">
                <a:solidFill>
                  <a:schemeClr val="tx1"/>
                </a:solidFill>
              </a:defRPr>
            </a:lvl5pPr>
          </a:lstStyle>
          <a:p>
            <a:pPr marL="285750" lvl="0" indent="-2857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</a:pPr>
            <a:r>
              <a:rPr lang="pt-BR"/>
              <a:t>Clique para inserir conteúdo</a:t>
            </a:r>
          </a:p>
          <a:p>
            <a:pPr lvl="4"/>
            <a:endParaRPr lang="pt-BR"/>
          </a:p>
        </p:txBody>
      </p:sp>
      <p:sp>
        <p:nvSpPr>
          <p:cNvPr id="8" name="Espaço Reservado para Texto 19">
            <a:extLst>
              <a:ext uri="{FF2B5EF4-FFF2-40B4-BE49-F238E27FC236}">
                <a16:creationId xmlns:a16="http://schemas.microsoft.com/office/drawing/2014/main" id="{FB23FB6D-A227-12DD-4EFB-404B3BECD37E}"/>
              </a:ext>
            </a:extLst>
          </p:cNvPr>
          <p:cNvSpPr>
            <a:spLocks noGrp="1"/>
          </p:cNvSpPr>
          <p:nvPr>
            <p:ph type="body" sz="quarter" idx="73" hasCustomPrompt="1"/>
          </p:nvPr>
        </p:nvSpPr>
        <p:spPr>
          <a:xfrm>
            <a:off x="4313113" y="1515156"/>
            <a:ext cx="3557042" cy="331200"/>
          </a:xfrm>
          <a:prstGeom prst="roundRect">
            <a:avLst>
              <a:gd name="adj" fmla="val 50000"/>
            </a:avLst>
          </a:prstGeom>
          <a:solidFill>
            <a:srgbClr val="E4E4E4"/>
          </a:solidFill>
        </p:spPr>
        <p:txBody>
          <a:bodyPr wrap="square" lIns="108000" tIns="72000" rIns="108000" bIns="72000" anchor="ctr">
            <a:noAutofit/>
          </a:bodyPr>
          <a:lstStyle>
            <a:lvl1pPr marL="0" indent="0">
              <a:buNone/>
              <a:defRPr lang="pt-BR" sz="1600">
                <a:solidFill>
                  <a:schemeClr val="tx2"/>
                </a:solidFill>
                <a:latin typeface="Itau Display Pro XBold" panose="020B0803020204020204" pitchFamily="34" charset="0"/>
                <a:cs typeface="Itau Display Pro XBold" panose="020B0803020204020204" pitchFamily="34" charset="0"/>
              </a:defRPr>
            </a:lvl1pPr>
          </a:lstStyle>
          <a:p>
            <a:pPr marL="228600" marR="0" lvl="0" indent="-228600" fontAlgn="auto">
              <a:spcAft>
                <a:spcPts val="0"/>
              </a:spcAft>
              <a:buClrTx/>
              <a:buSzTx/>
              <a:tabLst/>
            </a:pPr>
            <a:r>
              <a:rPr lang="pt-BR"/>
              <a:t>Título Conteúdo</a:t>
            </a:r>
          </a:p>
        </p:txBody>
      </p:sp>
      <p:sp>
        <p:nvSpPr>
          <p:cNvPr id="9" name="Espaço Reservado para Conteúdo 8">
            <a:extLst>
              <a:ext uri="{FF2B5EF4-FFF2-40B4-BE49-F238E27FC236}">
                <a16:creationId xmlns:a16="http://schemas.microsoft.com/office/drawing/2014/main" id="{96039E08-D198-3772-44A7-4F7BDDA7831F}"/>
              </a:ext>
            </a:extLst>
          </p:cNvPr>
          <p:cNvSpPr>
            <a:spLocks noGrp="1"/>
          </p:cNvSpPr>
          <p:nvPr>
            <p:ph sz="quarter" idx="74" hasCustomPrompt="1"/>
          </p:nvPr>
        </p:nvSpPr>
        <p:spPr>
          <a:xfrm>
            <a:off x="4313113" y="1984824"/>
            <a:ext cx="3557042" cy="1878600"/>
          </a:xfrm>
          <a:prstGeom prst="rect">
            <a:avLst/>
          </a:prstGeom>
        </p:spPr>
        <p:txBody>
          <a:bodyPr vert="horz" lIns="144000" tIns="72000" rIns="144000" bIns="45720" rtlCol="0">
            <a:normAutofit/>
          </a:bodyPr>
          <a:lstStyle>
            <a:lvl1pPr marL="0" indent="0">
              <a:buClr>
                <a:schemeClr val="accent1"/>
              </a:buClr>
              <a:buFont typeface="Arial" panose="020B0604020202020204" pitchFamily="34" charset="0"/>
              <a:buNone/>
              <a:defRPr lang="pt-BR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 marL="541338" indent="0">
              <a:buClr>
                <a:schemeClr val="accent1"/>
              </a:buClr>
              <a:buFont typeface="Arial" panose="020B0604020202020204" pitchFamily="34" charset="0"/>
              <a:buNone/>
              <a:defRPr lang="pt-BR">
                <a:solidFill>
                  <a:schemeClr val="tx1"/>
                </a:solidFill>
              </a:defRPr>
            </a:lvl5pPr>
          </a:lstStyle>
          <a:p>
            <a:pPr marL="285750" lvl="0" indent="-2857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</a:pPr>
            <a:r>
              <a:rPr lang="pt-BR"/>
              <a:t>Clique para inserir conteúdo</a:t>
            </a:r>
          </a:p>
          <a:p>
            <a:pPr lvl="4"/>
            <a:endParaRPr lang="pt-BR"/>
          </a:p>
        </p:txBody>
      </p:sp>
      <p:sp>
        <p:nvSpPr>
          <p:cNvPr id="12" name="Espaço Reservado para Texto 19">
            <a:extLst>
              <a:ext uri="{FF2B5EF4-FFF2-40B4-BE49-F238E27FC236}">
                <a16:creationId xmlns:a16="http://schemas.microsoft.com/office/drawing/2014/main" id="{8EDD4879-67D5-AF7C-1B51-D111873BA2D8}"/>
              </a:ext>
            </a:extLst>
          </p:cNvPr>
          <p:cNvSpPr>
            <a:spLocks noGrp="1"/>
          </p:cNvSpPr>
          <p:nvPr>
            <p:ph type="body" sz="quarter" idx="75" hasCustomPrompt="1"/>
          </p:nvPr>
        </p:nvSpPr>
        <p:spPr>
          <a:xfrm>
            <a:off x="469900" y="4175228"/>
            <a:ext cx="3557042" cy="331200"/>
          </a:xfrm>
          <a:prstGeom prst="roundRect">
            <a:avLst>
              <a:gd name="adj" fmla="val 50000"/>
            </a:avLst>
          </a:prstGeom>
          <a:solidFill>
            <a:srgbClr val="E4E4E4"/>
          </a:solidFill>
        </p:spPr>
        <p:txBody>
          <a:bodyPr wrap="square" lIns="108000" tIns="72000" rIns="108000" bIns="72000" anchor="ctr">
            <a:noAutofit/>
          </a:bodyPr>
          <a:lstStyle>
            <a:lvl1pPr marL="0" indent="0">
              <a:buNone/>
              <a:defRPr lang="pt-BR" sz="1600">
                <a:solidFill>
                  <a:schemeClr val="tx2"/>
                </a:solidFill>
                <a:latin typeface="Itau Display Pro XBold" panose="020B0803020204020204" pitchFamily="34" charset="0"/>
                <a:cs typeface="Itau Display Pro XBold" panose="020B0803020204020204" pitchFamily="34" charset="0"/>
              </a:defRPr>
            </a:lvl1pPr>
          </a:lstStyle>
          <a:p>
            <a:pPr marL="228600" marR="0" lvl="0" indent="-228600" fontAlgn="auto">
              <a:spcAft>
                <a:spcPts val="0"/>
              </a:spcAft>
              <a:buClrTx/>
              <a:buSzTx/>
              <a:tabLst/>
            </a:pPr>
            <a:r>
              <a:rPr lang="pt-BR"/>
              <a:t>Título Conteúdo</a:t>
            </a:r>
          </a:p>
        </p:txBody>
      </p:sp>
      <p:sp>
        <p:nvSpPr>
          <p:cNvPr id="13" name="Espaço Reservado para Conteúdo 8">
            <a:extLst>
              <a:ext uri="{FF2B5EF4-FFF2-40B4-BE49-F238E27FC236}">
                <a16:creationId xmlns:a16="http://schemas.microsoft.com/office/drawing/2014/main" id="{10B5883D-11A6-B111-48E1-3D247893852D}"/>
              </a:ext>
            </a:extLst>
          </p:cNvPr>
          <p:cNvSpPr>
            <a:spLocks noGrp="1"/>
          </p:cNvSpPr>
          <p:nvPr>
            <p:ph sz="quarter" idx="76" hasCustomPrompt="1"/>
          </p:nvPr>
        </p:nvSpPr>
        <p:spPr>
          <a:xfrm>
            <a:off x="469900" y="4644896"/>
            <a:ext cx="3557042" cy="1878600"/>
          </a:xfrm>
          <a:prstGeom prst="rect">
            <a:avLst/>
          </a:prstGeom>
        </p:spPr>
        <p:txBody>
          <a:bodyPr vert="horz" lIns="144000" tIns="72000" rIns="144000" bIns="45720" rtlCol="0">
            <a:normAutofit/>
          </a:bodyPr>
          <a:lstStyle>
            <a:lvl1pPr marL="0" indent="0">
              <a:buClr>
                <a:schemeClr val="accent1"/>
              </a:buClr>
              <a:buFont typeface="Arial" panose="020B0604020202020204" pitchFamily="34" charset="0"/>
              <a:buNone/>
              <a:defRPr lang="pt-BR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 marL="541338" indent="0">
              <a:buClr>
                <a:schemeClr val="accent1"/>
              </a:buClr>
              <a:buFont typeface="Arial" panose="020B0604020202020204" pitchFamily="34" charset="0"/>
              <a:buNone/>
              <a:defRPr lang="pt-BR">
                <a:solidFill>
                  <a:schemeClr val="tx1"/>
                </a:solidFill>
              </a:defRPr>
            </a:lvl5pPr>
          </a:lstStyle>
          <a:p>
            <a:pPr marL="285750" lvl="0" indent="-2857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</a:pPr>
            <a:r>
              <a:rPr lang="pt-BR"/>
              <a:t>Clique para inserir conteúdo</a:t>
            </a:r>
          </a:p>
          <a:p>
            <a:pPr lvl="4"/>
            <a:endParaRPr lang="pt-BR"/>
          </a:p>
        </p:txBody>
      </p:sp>
      <p:sp>
        <p:nvSpPr>
          <p:cNvPr id="14" name="Espaço Reservado para Texto 19">
            <a:extLst>
              <a:ext uri="{FF2B5EF4-FFF2-40B4-BE49-F238E27FC236}">
                <a16:creationId xmlns:a16="http://schemas.microsoft.com/office/drawing/2014/main" id="{51BB23EF-B581-7099-9354-D3C7164A4C7F}"/>
              </a:ext>
            </a:extLst>
          </p:cNvPr>
          <p:cNvSpPr>
            <a:spLocks noGrp="1"/>
          </p:cNvSpPr>
          <p:nvPr>
            <p:ph type="body" sz="quarter" idx="77" hasCustomPrompt="1"/>
          </p:nvPr>
        </p:nvSpPr>
        <p:spPr>
          <a:xfrm>
            <a:off x="8156327" y="4175228"/>
            <a:ext cx="3557042" cy="331200"/>
          </a:xfrm>
          <a:prstGeom prst="roundRect">
            <a:avLst>
              <a:gd name="adj" fmla="val 50000"/>
            </a:avLst>
          </a:prstGeom>
          <a:solidFill>
            <a:srgbClr val="E4E4E4"/>
          </a:solidFill>
        </p:spPr>
        <p:txBody>
          <a:bodyPr wrap="square" lIns="108000" tIns="72000" rIns="108000" bIns="72000" anchor="ctr">
            <a:noAutofit/>
          </a:bodyPr>
          <a:lstStyle>
            <a:lvl1pPr marL="0" indent="0">
              <a:buNone/>
              <a:defRPr lang="pt-BR" sz="1600">
                <a:solidFill>
                  <a:schemeClr val="tx2"/>
                </a:solidFill>
                <a:latin typeface="Itau Display Pro XBold" panose="020B0803020204020204" pitchFamily="34" charset="0"/>
                <a:cs typeface="Itau Display Pro XBold" panose="020B0803020204020204" pitchFamily="34" charset="0"/>
              </a:defRPr>
            </a:lvl1pPr>
          </a:lstStyle>
          <a:p>
            <a:pPr marL="228600" marR="0" lvl="0" indent="-228600" fontAlgn="auto">
              <a:spcAft>
                <a:spcPts val="0"/>
              </a:spcAft>
              <a:buClrTx/>
              <a:buSzTx/>
              <a:tabLst/>
            </a:pPr>
            <a:r>
              <a:rPr lang="pt-BR"/>
              <a:t>Título Conteúdo</a:t>
            </a:r>
          </a:p>
        </p:txBody>
      </p:sp>
      <p:sp>
        <p:nvSpPr>
          <p:cNvPr id="15" name="Espaço Reservado para Conteúdo 8">
            <a:extLst>
              <a:ext uri="{FF2B5EF4-FFF2-40B4-BE49-F238E27FC236}">
                <a16:creationId xmlns:a16="http://schemas.microsoft.com/office/drawing/2014/main" id="{859CBD9E-C4DA-A4B5-F30A-260791B8CF56}"/>
              </a:ext>
            </a:extLst>
          </p:cNvPr>
          <p:cNvSpPr>
            <a:spLocks noGrp="1"/>
          </p:cNvSpPr>
          <p:nvPr>
            <p:ph sz="quarter" idx="78" hasCustomPrompt="1"/>
          </p:nvPr>
        </p:nvSpPr>
        <p:spPr>
          <a:xfrm>
            <a:off x="8156327" y="4644896"/>
            <a:ext cx="3557042" cy="1878600"/>
          </a:xfrm>
          <a:prstGeom prst="rect">
            <a:avLst/>
          </a:prstGeom>
        </p:spPr>
        <p:txBody>
          <a:bodyPr vert="horz" lIns="144000" tIns="72000" rIns="144000" bIns="45720" rtlCol="0">
            <a:normAutofit/>
          </a:bodyPr>
          <a:lstStyle>
            <a:lvl1pPr marL="0" indent="0">
              <a:buClr>
                <a:schemeClr val="accent1"/>
              </a:buClr>
              <a:buFont typeface="Arial" panose="020B0604020202020204" pitchFamily="34" charset="0"/>
              <a:buNone/>
              <a:defRPr lang="pt-BR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 marL="541338" indent="0">
              <a:buClr>
                <a:schemeClr val="accent1"/>
              </a:buClr>
              <a:buFont typeface="Arial" panose="020B0604020202020204" pitchFamily="34" charset="0"/>
              <a:buNone/>
              <a:defRPr lang="pt-BR">
                <a:solidFill>
                  <a:schemeClr val="tx1"/>
                </a:solidFill>
              </a:defRPr>
            </a:lvl5pPr>
          </a:lstStyle>
          <a:p>
            <a:pPr marL="285750" lvl="0" indent="-2857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</a:pPr>
            <a:r>
              <a:rPr lang="pt-BR"/>
              <a:t>Clique para inserir conteúdo</a:t>
            </a:r>
          </a:p>
          <a:p>
            <a:pPr lvl="4"/>
            <a:endParaRPr lang="pt-BR"/>
          </a:p>
        </p:txBody>
      </p:sp>
      <p:sp>
        <p:nvSpPr>
          <p:cNvPr id="16" name="Espaço Reservado para Texto 19">
            <a:extLst>
              <a:ext uri="{FF2B5EF4-FFF2-40B4-BE49-F238E27FC236}">
                <a16:creationId xmlns:a16="http://schemas.microsoft.com/office/drawing/2014/main" id="{1FC49D3E-DA98-7880-2A2C-CED8E1575180}"/>
              </a:ext>
            </a:extLst>
          </p:cNvPr>
          <p:cNvSpPr>
            <a:spLocks noGrp="1"/>
          </p:cNvSpPr>
          <p:nvPr>
            <p:ph type="body" sz="quarter" idx="79" hasCustomPrompt="1"/>
          </p:nvPr>
        </p:nvSpPr>
        <p:spPr>
          <a:xfrm>
            <a:off x="4313113" y="4175228"/>
            <a:ext cx="3557042" cy="331200"/>
          </a:xfrm>
          <a:prstGeom prst="roundRect">
            <a:avLst>
              <a:gd name="adj" fmla="val 50000"/>
            </a:avLst>
          </a:prstGeom>
          <a:solidFill>
            <a:srgbClr val="E4E4E4"/>
          </a:solidFill>
        </p:spPr>
        <p:txBody>
          <a:bodyPr wrap="square" lIns="108000" tIns="72000" rIns="108000" bIns="72000" anchor="ctr">
            <a:noAutofit/>
          </a:bodyPr>
          <a:lstStyle>
            <a:lvl1pPr marL="0" indent="0">
              <a:buNone/>
              <a:defRPr lang="pt-BR" sz="1600">
                <a:solidFill>
                  <a:schemeClr val="tx2"/>
                </a:solidFill>
                <a:latin typeface="Itau Display Pro XBold" panose="020B0803020204020204" pitchFamily="34" charset="0"/>
                <a:cs typeface="Itau Display Pro XBold" panose="020B0803020204020204" pitchFamily="34" charset="0"/>
              </a:defRPr>
            </a:lvl1pPr>
          </a:lstStyle>
          <a:p>
            <a:pPr marL="228600" marR="0" lvl="0" indent="-228600" fontAlgn="auto">
              <a:spcAft>
                <a:spcPts val="0"/>
              </a:spcAft>
              <a:buClrTx/>
              <a:buSzTx/>
              <a:tabLst/>
            </a:pPr>
            <a:r>
              <a:rPr lang="pt-BR"/>
              <a:t>Título Conteúdo</a:t>
            </a:r>
          </a:p>
        </p:txBody>
      </p:sp>
      <p:sp>
        <p:nvSpPr>
          <p:cNvPr id="17" name="Espaço Reservado para Conteúdo 8">
            <a:extLst>
              <a:ext uri="{FF2B5EF4-FFF2-40B4-BE49-F238E27FC236}">
                <a16:creationId xmlns:a16="http://schemas.microsoft.com/office/drawing/2014/main" id="{BF69353F-51B7-3D88-5A45-2250716AD095}"/>
              </a:ext>
            </a:extLst>
          </p:cNvPr>
          <p:cNvSpPr>
            <a:spLocks noGrp="1"/>
          </p:cNvSpPr>
          <p:nvPr>
            <p:ph sz="quarter" idx="80" hasCustomPrompt="1"/>
          </p:nvPr>
        </p:nvSpPr>
        <p:spPr>
          <a:xfrm>
            <a:off x="4313113" y="4644896"/>
            <a:ext cx="3557042" cy="1878600"/>
          </a:xfrm>
          <a:prstGeom prst="rect">
            <a:avLst/>
          </a:prstGeom>
        </p:spPr>
        <p:txBody>
          <a:bodyPr vert="horz" lIns="144000" tIns="72000" rIns="144000" bIns="45720" rtlCol="0">
            <a:normAutofit/>
          </a:bodyPr>
          <a:lstStyle>
            <a:lvl1pPr marL="0" indent="0">
              <a:buClr>
                <a:schemeClr val="accent1"/>
              </a:buClr>
              <a:buFont typeface="Arial" panose="020B0604020202020204" pitchFamily="34" charset="0"/>
              <a:buNone/>
              <a:defRPr lang="pt-BR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 marL="541338" indent="0">
              <a:buClr>
                <a:schemeClr val="accent1"/>
              </a:buClr>
              <a:buFont typeface="Arial" panose="020B0604020202020204" pitchFamily="34" charset="0"/>
              <a:buNone/>
              <a:defRPr lang="pt-BR">
                <a:solidFill>
                  <a:schemeClr val="tx1"/>
                </a:solidFill>
              </a:defRPr>
            </a:lvl5pPr>
          </a:lstStyle>
          <a:p>
            <a:pPr marL="285750" lvl="0" indent="-2857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</a:pPr>
            <a:r>
              <a:rPr lang="pt-BR"/>
              <a:t>Clique para inserir conteúdo</a:t>
            </a:r>
          </a:p>
          <a:p>
            <a:pPr lvl="4"/>
            <a:endParaRPr lang="pt-BR"/>
          </a:p>
        </p:txBody>
      </p:sp>
      <p:sp>
        <p:nvSpPr>
          <p:cNvPr id="2" name="Espaço Reservado para Texto 19">
            <a:extLst>
              <a:ext uri="{FF2B5EF4-FFF2-40B4-BE49-F238E27FC236}">
                <a16:creationId xmlns:a16="http://schemas.microsoft.com/office/drawing/2014/main" id="{C21CC586-9645-A91D-C543-05357B97CC54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469899" y="281953"/>
            <a:ext cx="11243470" cy="45858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buNone/>
              <a:defRPr sz="2800">
                <a:solidFill>
                  <a:srgbClr val="000000"/>
                </a:solidFill>
                <a:latin typeface="Itau Display Pro XBold" panose="020B0803020204020204" pitchFamily="34" charset="0"/>
                <a:cs typeface="Itau Display Pro XBold" panose="020B0803020204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t-BR"/>
              <a:t>Clique para inserir o título</a:t>
            </a:r>
          </a:p>
        </p:txBody>
      </p:sp>
      <p:sp>
        <p:nvSpPr>
          <p:cNvPr id="3" name="Espaço Reservado para Texto 19">
            <a:extLst>
              <a:ext uri="{FF2B5EF4-FFF2-40B4-BE49-F238E27FC236}">
                <a16:creationId xmlns:a16="http://schemas.microsoft.com/office/drawing/2014/main" id="{C33649C2-2063-2BC8-B1B2-1E26AB6DAA87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469900" y="748264"/>
            <a:ext cx="11243469" cy="32778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lang="pt-BR" sz="1800">
                <a:solidFill>
                  <a:schemeClr val="tx1"/>
                </a:solidFill>
                <a:latin typeface="+mn-lt"/>
                <a:cs typeface="Itau Display Pro Light" panose="020B0403020204020204" pitchFamily="34" charset="0"/>
              </a:defRPr>
            </a:lvl1pPr>
          </a:lstStyle>
          <a:p>
            <a:pPr marL="228600" lvl="0" indent="-228600">
              <a:lnSpc>
                <a:spcPct val="85000"/>
              </a:lnSpc>
              <a:spcBef>
                <a:spcPts val="0"/>
              </a:spcBef>
            </a:pPr>
            <a:r>
              <a:rPr lang="pt-BR"/>
              <a:t>Clique para inserir o subtítulo</a:t>
            </a:r>
          </a:p>
        </p:txBody>
      </p:sp>
    </p:spTree>
    <p:extLst>
      <p:ext uri="{BB962C8B-B14F-4D97-AF65-F5344CB8AC3E}">
        <p14:creationId xmlns:p14="http://schemas.microsoft.com/office/powerpoint/2010/main" val="288389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455">
          <p15:clr>
            <a:srgbClr val="FBAE40"/>
          </p15:clr>
        </p15:guide>
        <p15:guide id="2" pos="279">
          <p15:clr>
            <a:srgbClr val="FBAE40"/>
          </p15:clr>
        </p15:guide>
        <p15:guide id="3" pos="7265">
          <p15:clr>
            <a:srgbClr val="FBAE40"/>
          </p15:clr>
        </p15:guide>
        <p15:guide id="5" orient="horz" pos="2546">
          <p15:clr>
            <a:srgbClr val="FBAE40"/>
          </p15:clr>
        </p15:guide>
        <p15:guide id="6" orient="horz" pos="4065">
          <p15:clr>
            <a:srgbClr val="FBAE40"/>
          </p15:clr>
        </p15:guide>
        <p15:guide id="7" orient="horz" pos="935">
          <p15:clr>
            <a:srgbClr val="FBAE40"/>
          </p15:clr>
        </p15:guide>
        <p15:guide id="9" pos="3727">
          <p15:clr>
            <a:srgbClr val="FBAE40"/>
          </p15:clr>
        </p15:guide>
        <p15:guide id="10" pos="3817">
          <p15:clr>
            <a:srgbClr val="FBAE40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- 8 par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Espaço Reservado para Texto 19">
            <a:extLst>
              <a:ext uri="{FF2B5EF4-FFF2-40B4-BE49-F238E27FC236}">
                <a16:creationId xmlns:a16="http://schemas.microsoft.com/office/drawing/2014/main" id="{28ECFC62-2507-9E22-E4E8-C6AAA3CD8355}"/>
              </a:ext>
            </a:extLst>
          </p:cNvPr>
          <p:cNvSpPr>
            <a:spLocks noGrp="1"/>
          </p:cNvSpPr>
          <p:nvPr>
            <p:ph type="body" sz="quarter" idx="75" hasCustomPrompt="1"/>
          </p:nvPr>
        </p:nvSpPr>
        <p:spPr>
          <a:xfrm>
            <a:off x="469899" y="1512802"/>
            <a:ext cx="2679701" cy="331200"/>
          </a:xfrm>
          <a:prstGeom prst="roundRect">
            <a:avLst>
              <a:gd name="adj" fmla="val 50000"/>
            </a:avLst>
          </a:prstGeom>
          <a:solidFill>
            <a:srgbClr val="E4E4E4"/>
          </a:solidFill>
        </p:spPr>
        <p:txBody>
          <a:bodyPr wrap="square" lIns="108000" tIns="72000" rIns="108000" bIns="72000" anchor="ctr">
            <a:noAutofit/>
          </a:bodyPr>
          <a:lstStyle>
            <a:lvl1pPr marL="0" indent="0">
              <a:buNone/>
              <a:defRPr lang="pt-BR" sz="1600">
                <a:solidFill>
                  <a:schemeClr val="tx2"/>
                </a:solidFill>
                <a:latin typeface="Itau Display Pro XBold" panose="020B0803020204020204" pitchFamily="34" charset="0"/>
                <a:cs typeface="Itau Display Pro XBold" panose="020B0803020204020204" pitchFamily="34" charset="0"/>
              </a:defRPr>
            </a:lvl1pPr>
          </a:lstStyle>
          <a:p>
            <a:pPr marL="228600" marR="0" lvl="0" indent="-228600" fontAlgn="auto">
              <a:spcAft>
                <a:spcPts val="0"/>
              </a:spcAft>
              <a:buClrTx/>
              <a:buSzTx/>
              <a:tabLst/>
            </a:pPr>
            <a:r>
              <a:rPr lang="pt-BR"/>
              <a:t>Título Conteúdo</a:t>
            </a:r>
          </a:p>
        </p:txBody>
      </p:sp>
      <p:sp>
        <p:nvSpPr>
          <p:cNvPr id="41" name="Espaço Reservado para Conteúdo 8">
            <a:extLst>
              <a:ext uri="{FF2B5EF4-FFF2-40B4-BE49-F238E27FC236}">
                <a16:creationId xmlns:a16="http://schemas.microsoft.com/office/drawing/2014/main" id="{BAA8D868-110F-704B-06F9-895F6627F5D0}"/>
              </a:ext>
            </a:extLst>
          </p:cNvPr>
          <p:cNvSpPr>
            <a:spLocks noGrp="1"/>
          </p:cNvSpPr>
          <p:nvPr>
            <p:ph sz="quarter" idx="76" hasCustomPrompt="1"/>
          </p:nvPr>
        </p:nvSpPr>
        <p:spPr>
          <a:xfrm>
            <a:off x="469899" y="1982470"/>
            <a:ext cx="2679701" cy="1880954"/>
          </a:xfrm>
          <a:prstGeom prst="rect">
            <a:avLst/>
          </a:prstGeom>
        </p:spPr>
        <p:txBody>
          <a:bodyPr vert="horz" lIns="144000" tIns="72000" rIns="144000" bIns="45720" rtlCol="0">
            <a:normAutofit/>
          </a:bodyPr>
          <a:lstStyle>
            <a:lvl1pPr marL="0" indent="0">
              <a:buClr>
                <a:schemeClr val="accent1"/>
              </a:buClr>
              <a:buFont typeface="Arial" panose="020B0604020202020204" pitchFamily="34" charset="0"/>
              <a:buNone/>
              <a:defRPr lang="pt-BR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 marL="541338" indent="0">
              <a:buClr>
                <a:schemeClr val="accent1"/>
              </a:buClr>
              <a:buFont typeface="Arial" panose="020B0604020202020204" pitchFamily="34" charset="0"/>
              <a:buNone/>
              <a:defRPr lang="pt-BR"/>
            </a:lvl5pPr>
          </a:lstStyle>
          <a:p>
            <a:pPr marL="285750" lvl="0" indent="-2857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</a:pPr>
            <a:r>
              <a:rPr lang="pt-BR"/>
              <a:t>Clique para inserir conteúdo</a:t>
            </a:r>
          </a:p>
          <a:p>
            <a:pPr lvl="4"/>
            <a:endParaRPr lang="pt-BR"/>
          </a:p>
        </p:txBody>
      </p:sp>
      <p:sp>
        <p:nvSpPr>
          <p:cNvPr id="42" name="Espaço Reservado para Texto 19">
            <a:extLst>
              <a:ext uri="{FF2B5EF4-FFF2-40B4-BE49-F238E27FC236}">
                <a16:creationId xmlns:a16="http://schemas.microsoft.com/office/drawing/2014/main" id="{D4791D69-6123-1E42-ED3D-CBA767D4FF0B}"/>
              </a:ext>
            </a:extLst>
          </p:cNvPr>
          <p:cNvSpPr>
            <a:spLocks noGrp="1"/>
          </p:cNvSpPr>
          <p:nvPr>
            <p:ph type="body" sz="quarter" idx="77" hasCustomPrompt="1"/>
          </p:nvPr>
        </p:nvSpPr>
        <p:spPr>
          <a:xfrm>
            <a:off x="3324489" y="1512802"/>
            <a:ext cx="2679701" cy="331200"/>
          </a:xfrm>
          <a:prstGeom prst="roundRect">
            <a:avLst>
              <a:gd name="adj" fmla="val 50000"/>
            </a:avLst>
          </a:prstGeom>
          <a:solidFill>
            <a:srgbClr val="E4E4E4"/>
          </a:solidFill>
        </p:spPr>
        <p:txBody>
          <a:bodyPr wrap="square" lIns="108000" tIns="72000" rIns="108000" bIns="72000" anchor="ctr">
            <a:noAutofit/>
          </a:bodyPr>
          <a:lstStyle>
            <a:lvl1pPr marL="0" indent="0">
              <a:buNone/>
              <a:defRPr lang="pt-BR" sz="1600">
                <a:solidFill>
                  <a:schemeClr val="tx2"/>
                </a:solidFill>
                <a:latin typeface="Itau Display Pro XBold" panose="020B0803020204020204" pitchFamily="34" charset="0"/>
                <a:cs typeface="Itau Display Pro XBold" panose="020B0803020204020204" pitchFamily="34" charset="0"/>
              </a:defRPr>
            </a:lvl1pPr>
          </a:lstStyle>
          <a:p>
            <a:pPr marL="228600" marR="0" lvl="0" indent="-228600" fontAlgn="auto">
              <a:spcAft>
                <a:spcPts val="0"/>
              </a:spcAft>
              <a:buClrTx/>
              <a:buSzTx/>
              <a:tabLst/>
            </a:pPr>
            <a:r>
              <a:rPr lang="pt-BR"/>
              <a:t>Título Conteúdo</a:t>
            </a:r>
          </a:p>
        </p:txBody>
      </p:sp>
      <p:sp>
        <p:nvSpPr>
          <p:cNvPr id="43" name="Espaço Reservado para Conteúdo 8">
            <a:extLst>
              <a:ext uri="{FF2B5EF4-FFF2-40B4-BE49-F238E27FC236}">
                <a16:creationId xmlns:a16="http://schemas.microsoft.com/office/drawing/2014/main" id="{292A420D-EAC8-ADD7-4BF4-986E3CD3C95A}"/>
              </a:ext>
            </a:extLst>
          </p:cNvPr>
          <p:cNvSpPr>
            <a:spLocks noGrp="1"/>
          </p:cNvSpPr>
          <p:nvPr>
            <p:ph sz="quarter" idx="78" hasCustomPrompt="1"/>
          </p:nvPr>
        </p:nvSpPr>
        <p:spPr>
          <a:xfrm>
            <a:off x="3324489" y="1982470"/>
            <a:ext cx="2679701" cy="1880954"/>
          </a:xfrm>
          <a:prstGeom prst="rect">
            <a:avLst/>
          </a:prstGeom>
        </p:spPr>
        <p:txBody>
          <a:bodyPr vert="horz" lIns="144000" tIns="72000" rIns="144000" bIns="45720" rtlCol="0">
            <a:normAutofit/>
          </a:bodyPr>
          <a:lstStyle>
            <a:lvl1pPr marL="0" indent="0">
              <a:buClr>
                <a:schemeClr val="accent1"/>
              </a:buClr>
              <a:buFont typeface="Arial" panose="020B0604020202020204" pitchFamily="34" charset="0"/>
              <a:buNone/>
              <a:defRPr lang="pt-BR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 marL="541338" indent="0">
              <a:buClr>
                <a:schemeClr val="accent1"/>
              </a:buClr>
              <a:buFont typeface="Arial" panose="020B0604020202020204" pitchFamily="34" charset="0"/>
              <a:buNone/>
              <a:defRPr lang="pt-BR">
                <a:solidFill>
                  <a:schemeClr val="tx1"/>
                </a:solidFill>
              </a:defRPr>
            </a:lvl5pPr>
          </a:lstStyle>
          <a:p>
            <a:pPr marL="285750" lvl="0" indent="-2857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</a:pPr>
            <a:r>
              <a:rPr lang="pt-BR"/>
              <a:t>Clique para inserir conteúdo</a:t>
            </a:r>
          </a:p>
          <a:p>
            <a:pPr lvl="4"/>
            <a:endParaRPr lang="pt-BR"/>
          </a:p>
        </p:txBody>
      </p:sp>
      <p:sp>
        <p:nvSpPr>
          <p:cNvPr id="44" name="Espaço Reservado para Texto 19">
            <a:extLst>
              <a:ext uri="{FF2B5EF4-FFF2-40B4-BE49-F238E27FC236}">
                <a16:creationId xmlns:a16="http://schemas.microsoft.com/office/drawing/2014/main" id="{D799CDFB-AF3B-6B97-5681-82C43CA771BB}"/>
              </a:ext>
            </a:extLst>
          </p:cNvPr>
          <p:cNvSpPr>
            <a:spLocks noGrp="1"/>
          </p:cNvSpPr>
          <p:nvPr>
            <p:ph type="body" sz="quarter" idx="79" hasCustomPrompt="1"/>
          </p:nvPr>
        </p:nvSpPr>
        <p:spPr>
          <a:xfrm>
            <a:off x="6179079" y="1512802"/>
            <a:ext cx="2679701" cy="331200"/>
          </a:xfrm>
          <a:prstGeom prst="roundRect">
            <a:avLst>
              <a:gd name="adj" fmla="val 50000"/>
            </a:avLst>
          </a:prstGeom>
          <a:solidFill>
            <a:srgbClr val="E4E4E4"/>
          </a:solidFill>
        </p:spPr>
        <p:txBody>
          <a:bodyPr wrap="square" lIns="108000" tIns="72000" rIns="108000" bIns="72000" anchor="ctr">
            <a:noAutofit/>
          </a:bodyPr>
          <a:lstStyle>
            <a:lvl1pPr marL="0" indent="0">
              <a:buNone/>
              <a:defRPr lang="pt-BR" sz="1600">
                <a:solidFill>
                  <a:schemeClr val="tx2"/>
                </a:solidFill>
                <a:latin typeface="Itau Display Pro XBold" panose="020B0803020204020204" pitchFamily="34" charset="0"/>
                <a:cs typeface="Itau Display Pro XBold" panose="020B0803020204020204" pitchFamily="34" charset="0"/>
              </a:defRPr>
            </a:lvl1pPr>
          </a:lstStyle>
          <a:p>
            <a:pPr marL="228600" marR="0" lvl="0" indent="-228600" fontAlgn="auto">
              <a:spcAft>
                <a:spcPts val="0"/>
              </a:spcAft>
              <a:buClrTx/>
              <a:buSzTx/>
              <a:tabLst/>
            </a:pPr>
            <a:r>
              <a:rPr lang="pt-BR"/>
              <a:t>Título Conteúdo</a:t>
            </a:r>
          </a:p>
        </p:txBody>
      </p:sp>
      <p:sp>
        <p:nvSpPr>
          <p:cNvPr id="45" name="Espaço Reservado para Conteúdo 8">
            <a:extLst>
              <a:ext uri="{FF2B5EF4-FFF2-40B4-BE49-F238E27FC236}">
                <a16:creationId xmlns:a16="http://schemas.microsoft.com/office/drawing/2014/main" id="{667DFF32-36C6-E031-3EC8-5554CAB8FF6A}"/>
              </a:ext>
            </a:extLst>
          </p:cNvPr>
          <p:cNvSpPr>
            <a:spLocks noGrp="1"/>
          </p:cNvSpPr>
          <p:nvPr>
            <p:ph sz="quarter" idx="80" hasCustomPrompt="1"/>
          </p:nvPr>
        </p:nvSpPr>
        <p:spPr>
          <a:xfrm>
            <a:off x="6179079" y="1982470"/>
            <a:ext cx="2679701" cy="1880954"/>
          </a:xfrm>
          <a:prstGeom prst="rect">
            <a:avLst/>
          </a:prstGeom>
        </p:spPr>
        <p:txBody>
          <a:bodyPr vert="horz" lIns="144000" tIns="72000" rIns="144000" bIns="45720" rtlCol="0">
            <a:normAutofit/>
          </a:bodyPr>
          <a:lstStyle>
            <a:lvl1pPr marL="0" indent="0">
              <a:buClr>
                <a:schemeClr val="accent1"/>
              </a:buClr>
              <a:buFont typeface="Arial" panose="020B0604020202020204" pitchFamily="34" charset="0"/>
              <a:buNone/>
              <a:defRPr lang="pt-BR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 marL="541338" indent="0">
              <a:buClr>
                <a:schemeClr val="accent1"/>
              </a:buClr>
              <a:buFont typeface="Arial" panose="020B0604020202020204" pitchFamily="34" charset="0"/>
              <a:buNone/>
              <a:defRPr lang="pt-BR">
                <a:solidFill>
                  <a:schemeClr val="tx1"/>
                </a:solidFill>
              </a:defRPr>
            </a:lvl5pPr>
          </a:lstStyle>
          <a:p>
            <a:pPr marL="285750" lvl="0" indent="-2857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</a:pPr>
            <a:r>
              <a:rPr lang="pt-BR"/>
              <a:t>Clique para inserir conteúdo</a:t>
            </a:r>
          </a:p>
          <a:p>
            <a:pPr lvl="4"/>
            <a:endParaRPr lang="pt-BR"/>
          </a:p>
        </p:txBody>
      </p:sp>
      <p:sp>
        <p:nvSpPr>
          <p:cNvPr id="46" name="Espaço Reservado para Texto 19">
            <a:extLst>
              <a:ext uri="{FF2B5EF4-FFF2-40B4-BE49-F238E27FC236}">
                <a16:creationId xmlns:a16="http://schemas.microsoft.com/office/drawing/2014/main" id="{01CBA6A6-94A5-E637-6DBD-BAC3905C7F87}"/>
              </a:ext>
            </a:extLst>
          </p:cNvPr>
          <p:cNvSpPr>
            <a:spLocks noGrp="1"/>
          </p:cNvSpPr>
          <p:nvPr>
            <p:ph type="body" sz="quarter" idx="81" hasCustomPrompt="1"/>
          </p:nvPr>
        </p:nvSpPr>
        <p:spPr>
          <a:xfrm>
            <a:off x="9033668" y="1512802"/>
            <a:ext cx="2679701" cy="331200"/>
          </a:xfrm>
          <a:prstGeom prst="roundRect">
            <a:avLst>
              <a:gd name="adj" fmla="val 50000"/>
            </a:avLst>
          </a:prstGeom>
          <a:solidFill>
            <a:srgbClr val="E4E4E4"/>
          </a:solidFill>
        </p:spPr>
        <p:txBody>
          <a:bodyPr wrap="square" lIns="108000" tIns="72000" rIns="108000" bIns="72000" anchor="ctr">
            <a:noAutofit/>
          </a:bodyPr>
          <a:lstStyle>
            <a:lvl1pPr marL="0" indent="0">
              <a:buNone/>
              <a:defRPr lang="pt-BR" sz="1600">
                <a:solidFill>
                  <a:schemeClr val="tx2"/>
                </a:solidFill>
                <a:latin typeface="Itau Display Pro XBold" panose="020B0803020204020204" pitchFamily="34" charset="0"/>
                <a:cs typeface="Itau Display Pro XBold" panose="020B0803020204020204" pitchFamily="34" charset="0"/>
              </a:defRPr>
            </a:lvl1pPr>
          </a:lstStyle>
          <a:p>
            <a:pPr marL="228600" marR="0" lvl="0" indent="-228600" fontAlgn="auto">
              <a:spcAft>
                <a:spcPts val="0"/>
              </a:spcAft>
              <a:buClrTx/>
              <a:buSzTx/>
              <a:tabLst/>
            </a:pPr>
            <a:r>
              <a:rPr lang="pt-BR"/>
              <a:t>Título Conteúdo</a:t>
            </a:r>
          </a:p>
        </p:txBody>
      </p:sp>
      <p:sp>
        <p:nvSpPr>
          <p:cNvPr id="47" name="Espaço Reservado para Conteúdo 8">
            <a:extLst>
              <a:ext uri="{FF2B5EF4-FFF2-40B4-BE49-F238E27FC236}">
                <a16:creationId xmlns:a16="http://schemas.microsoft.com/office/drawing/2014/main" id="{F4F733F8-104A-F5C1-ED4A-9009FD8A8413}"/>
              </a:ext>
            </a:extLst>
          </p:cNvPr>
          <p:cNvSpPr>
            <a:spLocks noGrp="1"/>
          </p:cNvSpPr>
          <p:nvPr>
            <p:ph sz="quarter" idx="82" hasCustomPrompt="1"/>
          </p:nvPr>
        </p:nvSpPr>
        <p:spPr>
          <a:xfrm>
            <a:off x="9033668" y="1982470"/>
            <a:ext cx="2679701" cy="1880954"/>
          </a:xfrm>
          <a:prstGeom prst="rect">
            <a:avLst/>
          </a:prstGeom>
        </p:spPr>
        <p:txBody>
          <a:bodyPr vert="horz" lIns="144000" tIns="72000" rIns="144000" bIns="45720" rtlCol="0">
            <a:normAutofit/>
          </a:bodyPr>
          <a:lstStyle>
            <a:lvl1pPr marL="0" indent="0">
              <a:buClr>
                <a:schemeClr val="accent1"/>
              </a:buClr>
              <a:buFont typeface="Arial" panose="020B0604020202020204" pitchFamily="34" charset="0"/>
              <a:buNone/>
              <a:defRPr lang="pt-BR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 marL="541338" indent="0">
              <a:buClr>
                <a:schemeClr val="accent1"/>
              </a:buClr>
              <a:buFont typeface="Arial" panose="020B0604020202020204" pitchFamily="34" charset="0"/>
              <a:buNone/>
              <a:defRPr lang="pt-BR">
                <a:solidFill>
                  <a:schemeClr val="tx1"/>
                </a:solidFill>
              </a:defRPr>
            </a:lvl5pPr>
          </a:lstStyle>
          <a:p>
            <a:pPr marL="285750" lvl="0" indent="-2857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</a:pPr>
            <a:r>
              <a:rPr lang="pt-BR"/>
              <a:t>Clique para inserir conteúdo</a:t>
            </a:r>
          </a:p>
          <a:p>
            <a:pPr lvl="4"/>
            <a:endParaRPr lang="pt-BR"/>
          </a:p>
        </p:txBody>
      </p:sp>
      <p:sp>
        <p:nvSpPr>
          <p:cNvPr id="8" name="Espaço Reservado para Texto 19">
            <a:extLst>
              <a:ext uri="{FF2B5EF4-FFF2-40B4-BE49-F238E27FC236}">
                <a16:creationId xmlns:a16="http://schemas.microsoft.com/office/drawing/2014/main" id="{81F95F4E-7654-8404-54CA-92B77131AE7F}"/>
              </a:ext>
            </a:extLst>
          </p:cNvPr>
          <p:cNvSpPr>
            <a:spLocks noGrp="1"/>
          </p:cNvSpPr>
          <p:nvPr>
            <p:ph type="body" sz="quarter" idx="83" hasCustomPrompt="1"/>
          </p:nvPr>
        </p:nvSpPr>
        <p:spPr>
          <a:xfrm>
            <a:off x="469899" y="4172876"/>
            <a:ext cx="2679701" cy="331200"/>
          </a:xfrm>
          <a:prstGeom prst="roundRect">
            <a:avLst>
              <a:gd name="adj" fmla="val 50000"/>
            </a:avLst>
          </a:prstGeom>
          <a:solidFill>
            <a:srgbClr val="E4E4E4"/>
          </a:solidFill>
        </p:spPr>
        <p:txBody>
          <a:bodyPr wrap="square" lIns="108000" tIns="72000" rIns="108000" bIns="72000" anchor="ctr">
            <a:noAutofit/>
          </a:bodyPr>
          <a:lstStyle>
            <a:lvl1pPr marL="0" indent="0">
              <a:buNone/>
              <a:defRPr lang="pt-BR" sz="1600">
                <a:solidFill>
                  <a:schemeClr val="tx2"/>
                </a:solidFill>
                <a:latin typeface="Itau Display Pro XBold" panose="020B0803020204020204" pitchFamily="34" charset="0"/>
                <a:cs typeface="Itau Display Pro XBold" panose="020B0803020204020204" pitchFamily="34" charset="0"/>
              </a:defRPr>
            </a:lvl1pPr>
          </a:lstStyle>
          <a:p>
            <a:pPr marL="228600" marR="0" lvl="0" indent="-228600" fontAlgn="auto">
              <a:spcAft>
                <a:spcPts val="0"/>
              </a:spcAft>
              <a:buClrTx/>
              <a:buSzTx/>
              <a:tabLst/>
            </a:pPr>
            <a:r>
              <a:rPr lang="pt-BR"/>
              <a:t>Título Conteúdo</a:t>
            </a:r>
          </a:p>
        </p:txBody>
      </p:sp>
      <p:sp>
        <p:nvSpPr>
          <p:cNvPr id="9" name="Espaço Reservado para Conteúdo 8">
            <a:extLst>
              <a:ext uri="{FF2B5EF4-FFF2-40B4-BE49-F238E27FC236}">
                <a16:creationId xmlns:a16="http://schemas.microsoft.com/office/drawing/2014/main" id="{8A23060D-5D0A-E959-962A-47CBDFD72707}"/>
              </a:ext>
            </a:extLst>
          </p:cNvPr>
          <p:cNvSpPr>
            <a:spLocks noGrp="1"/>
          </p:cNvSpPr>
          <p:nvPr>
            <p:ph sz="quarter" idx="84" hasCustomPrompt="1"/>
          </p:nvPr>
        </p:nvSpPr>
        <p:spPr>
          <a:xfrm>
            <a:off x="469899" y="4642544"/>
            <a:ext cx="2679701" cy="1880954"/>
          </a:xfrm>
          <a:prstGeom prst="rect">
            <a:avLst/>
          </a:prstGeom>
        </p:spPr>
        <p:txBody>
          <a:bodyPr vert="horz" lIns="144000" tIns="72000" rIns="144000" bIns="45720" rtlCol="0">
            <a:normAutofit/>
          </a:bodyPr>
          <a:lstStyle>
            <a:lvl1pPr marL="0" indent="0">
              <a:buClr>
                <a:schemeClr val="accent1"/>
              </a:buClr>
              <a:buFont typeface="Arial" panose="020B0604020202020204" pitchFamily="34" charset="0"/>
              <a:buNone/>
              <a:defRPr lang="pt-BR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 marL="541338" indent="0">
              <a:buClr>
                <a:schemeClr val="accent1"/>
              </a:buClr>
              <a:buFont typeface="Arial" panose="020B0604020202020204" pitchFamily="34" charset="0"/>
              <a:buNone/>
              <a:defRPr lang="pt-BR">
                <a:solidFill>
                  <a:schemeClr val="tx1"/>
                </a:solidFill>
              </a:defRPr>
            </a:lvl5pPr>
          </a:lstStyle>
          <a:p>
            <a:pPr marL="285750" lvl="0" indent="-2857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</a:pPr>
            <a:r>
              <a:rPr lang="pt-BR"/>
              <a:t>Clique para inserir conteúdo</a:t>
            </a:r>
          </a:p>
          <a:p>
            <a:pPr lvl="4"/>
            <a:endParaRPr lang="pt-BR"/>
          </a:p>
        </p:txBody>
      </p:sp>
      <p:sp>
        <p:nvSpPr>
          <p:cNvPr id="10" name="Espaço Reservado para Texto 19">
            <a:extLst>
              <a:ext uri="{FF2B5EF4-FFF2-40B4-BE49-F238E27FC236}">
                <a16:creationId xmlns:a16="http://schemas.microsoft.com/office/drawing/2014/main" id="{992C3972-881D-7048-F431-BA05593FCDD5}"/>
              </a:ext>
            </a:extLst>
          </p:cNvPr>
          <p:cNvSpPr>
            <a:spLocks noGrp="1"/>
          </p:cNvSpPr>
          <p:nvPr>
            <p:ph type="body" sz="quarter" idx="85" hasCustomPrompt="1"/>
          </p:nvPr>
        </p:nvSpPr>
        <p:spPr>
          <a:xfrm>
            <a:off x="3324489" y="4172876"/>
            <a:ext cx="2679701" cy="331200"/>
          </a:xfrm>
          <a:prstGeom prst="roundRect">
            <a:avLst>
              <a:gd name="adj" fmla="val 50000"/>
            </a:avLst>
          </a:prstGeom>
          <a:solidFill>
            <a:srgbClr val="E4E4E4"/>
          </a:solidFill>
        </p:spPr>
        <p:txBody>
          <a:bodyPr wrap="square" lIns="108000" tIns="72000" rIns="108000" bIns="72000" anchor="ctr">
            <a:noAutofit/>
          </a:bodyPr>
          <a:lstStyle>
            <a:lvl1pPr marL="0" indent="0">
              <a:buNone/>
              <a:defRPr lang="pt-BR" sz="1600">
                <a:solidFill>
                  <a:schemeClr val="tx2"/>
                </a:solidFill>
                <a:latin typeface="Itau Display Pro XBold" panose="020B0803020204020204" pitchFamily="34" charset="0"/>
                <a:cs typeface="Itau Display Pro XBold" panose="020B0803020204020204" pitchFamily="34" charset="0"/>
              </a:defRPr>
            </a:lvl1pPr>
          </a:lstStyle>
          <a:p>
            <a:pPr marL="228600" marR="0" lvl="0" indent="-228600" fontAlgn="auto">
              <a:spcAft>
                <a:spcPts val="0"/>
              </a:spcAft>
              <a:buClrTx/>
              <a:buSzTx/>
              <a:tabLst/>
            </a:pPr>
            <a:r>
              <a:rPr lang="pt-BR"/>
              <a:t>Título Conteúdo</a:t>
            </a:r>
          </a:p>
        </p:txBody>
      </p:sp>
      <p:sp>
        <p:nvSpPr>
          <p:cNvPr id="11" name="Espaço Reservado para Conteúdo 8">
            <a:extLst>
              <a:ext uri="{FF2B5EF4-FFF2-40B4-BE49-F238E27FC236}">
                <a16:creationId xmlns:a16="http://schemas.microsoft.com/office/drawing/2014/main" id="{103819A4-915D-0136-8D4E-16ED296DCBA6}"/>
              </a:ext>
            </a:extLst>
          </p:cNvPr>
          <p:cNvSpPr>
            <a:spLocks noGrp="1"/>
          </p:cNvSpPr>
          <p:nvPr>
            <p:ph sz="quarter" idx="86" hasCustomPrompt="1"/>
          </p:nvPr>
        </p:nvSpPr>
        <p:spPr>
          <a:xfrm>
            <a:off x="3324489" y="4642544"/>
            <a:ext cx="2679701" cy="1880954"/>
          </a:xfrm>
          <a:prstGeom prst="rect">
            <a:avLst/>
          </a:prstGeom>
        </p:spPr>
        <p:txBody>
          <a:bodyPr vert="horz" lIns="144000" tIns="72000" rIns="144000" bIns="45720" rtlCol="0">
            <a:normAutofit/>
          </a:bodyPr>
          <a:lstStyle>
            <a:lvl1pPr marL="0" indent="0">
              <a:buClr>
                <a:schemeClr val="accent1"/>
              </a:buClr>
              <a:buFont typeface="Arial" panose="020B0604020202020204" pitchFamily="34" charset="0"/>
              <a:buNone/>
              <a:defRPr lang="pt-BR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 marL="541338" indent="0">
              <a:buClr>
                <a:schemeClr val="accent1"/>
              </a:buClr>
              <a:buFont typeface="Arial" panose="020B0604020202020204" pitchFamily="34" charset="0"/>
              <a:buNone/>
              <a:defRPr lang="pt-BR">
                <a:solidFill>
                  <a:schemeClr val="tx1"/>
                </a:solidFill>
              </a:defRPr>
            </a:lvl5pPr>
          </a:lstStyle>
          <a:p>
            <a:pPr marL="285750" lvl="0" indent="-2857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</a:pPr>
            <a:r>
              <a:rPr lang="pt-BR"/>
              <a:t>Clique para inserir conteúdo</a:t>
            </a:r>
          </a:p>
          <a:p>
            <a:pPr lvl="4"/>
            <a:endParaRPr lang="pt-BR"/>
          </a:p>
        </p:txBody>
      </p:sp>
      <p:sp>
        <p:nvSpPr>
          <p:cNvPr id="12" name="Espaço Reservado para Texto 19">
            <a:extLst>
              <a:ext uri="{FF2B5EF4-FFF2-40B4-BE49-F238E27FC236}">
                <a16:creationId xmlns:a16="http://schemas.microsoft.com/office/drawing/2014/main" id="{663A5131-FA3E-8882-28B0-2C0E10A398AA}"/>
              </a:ext>
            </a:extLst>
          </p:cNvPr>
          <p:cNvSpPr>
            <a:spLocks noGrp="1"/>
          </p:cNvSpPr>
          <p:nvPr>
            <p:ph type="body" sz="quarter" idx="87" hasCustomPrompt="1"/>
          </p:nvPr>
        </p:nvSpPr>
        <p:spPr>
          <a:xfrm>
            <a:off x="6179079" y="4172876"/>
            <a:ext cx="2679701" cy="331200"/>
          </a:xfrm>
          <a:prstGeom prst="roundRect">
            <a:avLst>
              <a:gd name="adj" fmla="val 50000"/>
            </a:avLst>
          </a:prstGeom>
          <a:solidFill>
            <a:srgbClr val="E4E4E4"/>
          </a:solidFill>
        </p:spPr>
        <p:txBody>
          <a:bodyPr wrap="square" lIns="108000" tIns="72000" rIns="108000" bIns="72000" anchor="ctr">
            <a:noAutofit/>
          </a:bodyPr>
          <a:lstStyle>
            <a:lvl1pPr marL="0" indent="0">
              <a:buNone/>
              <a:defRPr lang="pt-BR" sz="1600">
                <a:solidFill>
                  <a:schemeClr val="tx2"/>
                </a:solidFill>
                <a:latin typeface="Itau Display Pro XBold" panose="020B0803020204020204" pitchFamily="34" charset="0"/>
                <a:cs typeface="Itau Display Pro XBold" panose="020B0803020204020204" pitchFamily="34" charset="0"/>
              </a:defRPr>
            </a:lvl1pPr>
          </a:lstStyle>
          <a:p>
            <a:pPr marL="228600" marR="0" lvl="0" indent="-228600" fontAlgn="auto">
              <a:spcAft>
                <a:spcPts val="0"/>
              </a:spcAft>
              <a:buClrTx/>
              <a:buSzTx/>
              <a:tabLst/>
            </a:pPr>
            <a:r>
              <a:rPr lang="pt-BR"/>
              <a:t>Título Conteúdo</a:t>
            </a:r>
          </a:p>
        </p:txBody>
      </p:sp>
      <p:sp>
        <p:nvSpPr>
          <p:cNvPr id="13" name="Espaço Reservado para Conteúdo 8">
            <a:extLst>
              <a:ext uri="{FF2B5EF4-FFF2-40B4-BE49-F238E27FC236}">
                <a16:creationId xmlns:a16="http://schemas.microsoft.com/office/drawing/2014/main" id="{05A626DD-0160-144C-2C77-7501B0CE89A2}"/>
              </a:ext>
            </a:extLst>
          </p:cNvPr>
          <p:cNvSpPr>
            <a:spLocks noGrp="1"/>
          </p:cNvSpPr>
          <p:nvPr>
            <p:ph sz="quarter" idx="88" hasCustomPrompt="1"/>
          </p:nvPr>
        </p:nvSpPr>
        <p:spPr>
          <a:xfrm>
            <a:off x="6179079" y="4642544"/>
            <a:ext cx="2679701" cy="1880954"/>
          </a:xfrm>
          <a:prstGeom prst="rect">
            <a:avLst/>
          </a:prstGeom>
        </p:spPr>
        <p:txBody>
          <a:bodyPr vert="horz" lIns="144000" tIns="72000" rIns="144000" bIns="45720" rtlCol="0">
            <a:normAutofit/>
          </a:bodyPr>
          <a:lstStyle>
            <a:lvl1pPr marL="0" indent="0">
              <a:buClr>
                <a:schemeClr val="accent1"/>
              </a:buClr>
              <a:buFont typeface="Arial" panose="020B0604020202020204" pitchFamily="34" charset="0"/>
              <a:buNone/>
              <a:defRPr lang="pt-BR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 marL="541338" indent="0">
              <a:buClr>
                <a:schemeClr val="accent1"/>
              </a:buClr>
              <a:buFont typeface="Arial" panose="020B0604020202020204" pitchFamily="34" charset="0"/>
              <a:buNone/>
              <a:defRPr lang="pt-BR">
                <a:solidFill>
                  <a:schemeClr val="tx1"/>
                </a:solidFill>
              </a:defRPr>
            </a:lvl5pPr>
          </a:lstStyle>
          <a:p>
            <a:pPr marL="285750" lvl="0" indent="-2857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</a:pPr>
            <a:r>
              <a:rPr lang="pt-BR"/>
              <a:t>Clique para inserir conteúdo</a:t>
            </a:r>
          </a:p>
          <a:p>
            <a:pPr lvl="4"/>
            <a:endParaRPr lang="pt-BR"/>
          </a:p>
        </p:txBody>
      </p:sp>
      <p:sp>
        <p:nvSpPr>
          <p:cNvPr id="14" name="Espaço Reservado para Texto 19">
            <a:extLst>
              <a:ext uri="{FF2B5EF4-FFF2-40B4-BE49-F238E27FC236}">
                <a16:creationId xmlns:a16="http://schemas.microsoft.com/office/drawing/2014/main" id="{720C22BD-1A88-D7FE-6D36-63C96F7F52A8}"/>
              </a:ext>
            </a:extLst>
          </p:cNvPr>
          <p:cNvSpPr>
            <a:spLocks noGrp="1"/>
          </p:cNvSpPr>
          <p:nvPr>
            <p:ph type="body" sz="quarter" idx="89" hasCustomPrompt="1"/>
          </p:nvPr>
        </p:nvSpPr>
        <p:spPr>
          <a:xfrm>
            <a:off x="9033668" y="4172876"/>
            <a:ext cx="2679701" cy="331200"/>
          </a:xfrm>
          <a:prstGeom prst="roundRect">
            <a:avLst>
              <a:gd name="adj" fmla="val 50000"/>
            </a:avLst>
          </a:prstGeom>
          <a:solidFill>
            <a:srgbClr val="E4E4E4"/>
          </a:solidFill>
        </p:spPr>
        <p:txBody>
          <a:bodyPr wrap="square" lIns="108000" tIns="72000" rIns="108000" bIns="72000" anchor="ctr">
            <a:noAutofit/>
          </a:bodyPr>
          <a:lstStyle>
            <a:lvl1pPr marL="0" indent="0">
              <a:buNone/>
              <a:defRPr lang="pt-BR" sz="1600">
                <a:solidFill>
                  <a:schemeClr val="tx2"/>
                </a:solidFill>
                <a:latin typeface="Itau Display Pro XBold" panose="020B0803020204020204" pitchFamily="34" charset="0"/>
                <a:cs typeface="Itau Display Pro XBold" panose="020B0803020204020204" pitchFamily="34" charset="0"/>
              </a:defRPr>
            </a:lvl1pPr>
          </a:lstStyle>
          <a:p>
            <a:pPr marL="228600" marR="0" lvl="0" indent="-228600" fontAlgn="auto">
              <a:spcAft>
                <a:spcPts val="0"/>
              </a:spcAft>
              <a:buClrTx/>
              <a:buSzTx/>
              <a:tabLst/>
            </a:pPr>
            <a:r>
              <a:rPr lang="pt-BR"/>
              <a:t>Título Conteúdo</a:t>
            </a:r>
          </a:p>
        </p:txBody>
      </p:sp>
      <p:sp>
        <p:nvSpPr>
          <p:cNvPr id="15" name="Espaço Reservado para Conteúdo 8">
            <a:extLst>
              <a:ext uri="{FF2B5EF4-FFF2-40B4-BE49-F238E27FC236}">
                <a16:creationId xmlns:a16="http://schemas.microsoft.com/office/drawing/2014/main" id="{1BBAD6A6-AB72-D9D4-5CBA-9EC2E22B4999}"/>
              </a:ext>
            </a:extLst>
          </p:cNvPr>
          <p:cNvSpPr>
            <a:spLocks noGrp="1"/>
          </p:cNvSpPr>
          <p:nvPr>
            <p:ph sz="quarter" idx="90" hasCustomPrompt="1"/>
          </p:nvPr>
        </p:nvSpPr>
        <p:spPr>
          <a:xfrm>
            <a:off x="9033668" y="4642544"/>
            <a:ext cx="2679701" cy="1880954"/>
          </a:xfrm>
          <a:prstGeom prst="rect">
            <a:avLst/>
          </a:prstGeom>
        </p:spPr>
        <p:txBody>
          <a:bodyPr vert="horz" lIns="144000" tIns="72000" rIns="144000" bIns="45720" rtlCol="0">
            <a:normAutofit/>
          </a:bodyPr>
          <a:lstStyle>
            <a:lvl1pPr marL="0" indent="0">
              <a:buClr>
                <a:schemeClr val="accent1"/>
              </a:buClr>
              <a:buFont typeface="Arial" panose="020B0604020202020204" pitchFamily="34" charset="0"/>
              <a:buNone/>
              <a:defRPr lang="pt-BR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 marL="541338" indent="0">
              <a:buClr>
                <a:schemeClr val="accent1"/>
              </a:buClr>
              <a:buFont typeface="Arial" panose="020B0604020202020204" pitchFamily="34" charset="0"/>
              <a:buNone/>
              <a:defRPr lang="pt-BR">
                <a:solidFill>
                  <a:schemeClr val="tx1"/>
                </a:solidFill>
              </a:defRPr>
            </a:lvl5pPr>
          </a:lstStyle>
          <a:p>
            <a:pPr marL="285750" lvl="0" indent="-2857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</a:pPr>
            <a:r>
              <a:rPr lang="pt-BR"/>
              <a:t>Clique para inserir conteúdo</a:t>
            </a:r>
          </a:p>
          <a:p>
            <a:pPr lvl="4"/>
            <a:endParaRPr lang="pt-BR"/>
          </a:p>
        </p:txBody>
      </p:sp>
      <p:sp>
        <p:nvSpPr>
          <p:cNvPr id="2" name="Espaço Reservado para Texto 19">
            <a:extLst>
              <a:ext uri="{FF2B5EF4-FFF2-40B4-BE49-F238E27FC236}">
                <a16:creationId xmlns:a16="http://schemas.microsoft.com/office/drawing/2014/main" id="{A1DDC521-9968-9A25-CA08-BB2B8990B0D0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469899" y="281953"/>
            <a:ext cx="11243470" cy="45858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buNone/>
              <a:defRPr sz="2800">
                <a:solidFill>
                  <a:srgbClr val="000000"/>
                </a:solidFill>
                <a:latin typeface="Itau Display Pro XBold" panose="020B0803020204020204" pitchFamily="34" charset="0"/>
                <a:cs typeface="Itau Display Pro XBold" panose="020B0803020204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t-BR"/>
              <a:t>Clique para inserir o título</a:t>
            </a:r>
          </a:p>
        </p:txBody>
      </p:sp>
      <p:sp>
        <p:nvSpPr>
          <p:cNvPr id="4" name="Espaço Reservado para Texto 19">
            <a:extLst>
              <a:ext uri="{FF2B5EF4-FFF2-40B4-BE49-F238E27FC236}">
                <a16:creationId xmlns:a16="http://schemas.microsoft.com/office/drawing/2014/main" id="{FD569912-C8AF-BB0D-0E49-AB3C8890DEA4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469900" y="748264"/>
            <a:ext cx="11243469" cy="32778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lang="pt-BR" sz="1800">
                <a:solidFill>
                  <a:schemeClr val="tx1"/>
                </a:solidFill>
                <a:latin typeface="+mn-lt"/>
                <a:cs typeface="Itau Display Pro Light" panose="020B0403020204020204" pitchFamily="34" charset="0"/>
              </a:defRPr>
            </a:lvl1pPr>
          </a:lstStyle>
          <a:p>
            <a:pPr marL="228600" lvl="0" indent="-228600">
              <a:lnSpc>
                <a:spcPct val="85000"/>
              </a:lnSpc>
              <a:spcBef>
                <a:spcPts val="0"/>
              </a:spcBef>
            </a:pPr>
            <a:r>
              <a:rPr lang="pt-BR"/>
              <a:t>Clique para inserir o subtítulo</a:t>
            </a:r>
          </a:p>
        </p:txBody>
      </p:sp>
    </p:spTree>
    <p:extLst>
      <p:ext uri="{BB962C8B-B14F-4D97-AF65-F5344CB8AC3E}">
        <p14:creationId xmlns:p14="http://schemas.microsoft.com/office/powerpoint/2010/main" val="977553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455">
          <p15:clr>
            <a:srgbClr val="FBAE40"/>
          </p15:clr>
        </p15:guide>
        <p15:guide id="2" pos="279">
          <p15:clr>
            <a:srgbClr val="FBAE40"/>
          </p15:clr>
        </p15:guide>
        <p15:guide id="3" pos="7265">
          <p15:clr>
            <a:srgbClr val="FBAE40"/>
          </p15:clr>
        </p15:guide>
        <p15:guide id="5" orient="horz" pos="2546">
          <p15:clr>
            <a:srgbClr val="FBAE40"/>
          </p15:clr>
        </p15:guide>
        <p15:guide id="6" orient="horz" pos="4065">
          <p15:clr>
            <a:srgbClr val="FBAE40"/>
          </p15:clr>
        </p15:guide>
        <p15:guide id="7" orient="horz" pos="935">
          <p15:clr>
            <a:srgbClr val="FBAE40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m + texto e destaq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2157AC80-62B1-1F7B-0D24-E542445327F7}"/>
              </a:ext>
            </a:extLst>
          </p:cNvPr>
          <p:cNvSpPr>
            <a:spLocks noGrp="1"/>
          </p:cNvSpPr>
          <p:nvPr>
            <p:ph type="pic" sz="quarter" idx="330" hasCustomPrompt="1"/>
          </p:nvPr>
        </p:nvSpPr>
        <p:spPr>
          <a:xfrm>
            <a:off x="0" y="-42862"/>
            <a:ext cx="4629150" cy="6943725"/>
          </a:xfrm>
          <a:custGeom>
            <a:avLst/>
            <a:gdLst>
              <a:gd name="connsiteX0" fmla="*/ 1157288 w 4629150"/>
              <a:gd name="connsiteY0" fmla="*/ 0 h 6943725"/>
              <a:gd name="connsiteX1" fmla="*/ 3729012 w 4629150"/>
              <a:gd name="connsiteY1" fmla="*/ 242915 h 6943725"/>
              <a:gd name="connsiteX2" fmla="*/ 4386236 w 4629150"/>
              <a:gd name="connsiteY2" fmla="*/ 900138 h 6943725"/>
              <a:gd name="connsiteX3" fmla="*/ 4629150 w 4629150"/>
              <a:gd name="connsiteY3" fmla="*/ 3471863 h 6943725"/>
              <a:gd name="connsiteX4" fmla="*/ 4386236 w 4629150"/>
              <a:gd name="connsiteY4" fmla="*/ 6043587 h 6943725"/>
              <a:gd name="connsiteX5" fmla="*/ 3729012 w 4629150"/>
              <a:gd name="connsiteY5" fmla="*/ 6700811 h 6943725"/>
              <a:gd name="connsiteX6" fmla="*/ 1157288 w 4629150"/>
              <a:gd name="connsiteY6" fmla="*/ 6943725 h 6943725"/>
              <a:gd name="connsiteX7" fmla="*/ 0 w 4629150"/>
              <a:gd name="connsiteY7" fmla="*/ 6903799 h 6943725"/>
              <a:gd name="connsiteX8" fmla="*/ 0 w 4629150"/>
              <a:gd name="connsiteY8" fmla="*/ 39926 h 6943725"/>
              <a:gd name="connsiteX9" fmla="*/ 1157288 w 4629150"/>
              <a:gd name="connsiteY9" fmla="*/ 0 h 6943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629150" h="6943725">
                <a:moveTo>
                  <a:pt x="1157288" y="0"/>
                </a:moveTo>
                <a:cubicBezTo>
                  <a:pt x="2171650" y="0"/>
                  <a:pt x="3100373" y="85755"/>
                  <a:pt x="3729012" y="242915"/>
                </a:cubicBezTo>
                <a:cubicBezTo>
                  <a:pt x="4114736" y="328670"/>
                  <a:pt x="4314831" y="557234"/>
                  <a:pt x="4386236" y="900138"/>
                </a:cubicBezTo>
                <a:cubicBezTo>
                  <a:pt x="4529160" y="1500192"/>
                  <a:pt x="4629150" y="2457500"/>
                  <a:pt x="4629150" y="3471863"/>
                </a:cubicBezTo>
                <a:cubicBezTo>
                  <a:pt x="4629150" y="4486225"/>
                  <a:pt x="4529160" y="5443533"/>
                  <a:pt x="4386236" y="6043587"/>
                </a:cubicBezTo>
                <a:cubicBezTo>
                  <a:pt x="4314831" y="6386491"/>
                  <a:pt x="4114736" y="6615055"/>
                  <a:pt x="3729012" y="6700811"/>
                </a:cubicBezTo>
                <a:cubicBezTo>
                  <a:pt x="3100373" y="6857971"/>
                  <a:pt x="2171650" y="6943725"/>
                  <a:pt x="1157288" y="6943725"/>
                </a:cubicBezTo>
                <a:cubicBezTo>
                  <a:pt x="753394" y="6943725"/>
                  <a:pt x="363157" y="6930069"/>
                  <a:pt x="0" y="6903799"/>
                </a:cubicBezTo>
                <a:lnTo>
                  <a:pt x="0" y="39926"/>
                </a:lnTo>
                <a:cubicBezTo>
                  <a:pt x="363157" y="13656"/>
                  <a:pt x="753394" y="0"/>
                  <a:pt x="1157288" y="0"/>
                </a:cubicBezTo>
                <a:close/>
              </a:path>
            </a:pathLst>
          </a:custGeom>
        </p:spPr>
        <p:txBody>
          <a:bodyPr wrap="square" tIns="151200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lang="pt-BR" sz="1600" kern="1200" dirty="0">
                <a:solidFill>
                  <a:schemeClr val="tx1"/>
                </a:solidFill>
                <a:latin typeface="+mn-lt"/>
                <a:ea typeface="+mn-ea"/>
                <a:cs typeface="Itau Text Pro" panose="020B0503020204020203" pitchFamily="34" charset="0"/>
              </a:defRPr>
            </a:lvl1pPr>
          </a:lstStyle>
          <a:p>
            <a:r>
              <a:rPr lang="pt-BR"/>
              <a:t>Clique aqui para</a:t>
            </a:r>
            <a:br>
              <a:rPr lang="pt-BR"/>
            </a:br>
            <a:r>
              <a:rPr lang="pt-BR"/>
              <a:t> inserir uma imagem</a:t>
            </a:r>
          </a:p>
        </p:txBody>
      </p:sp>
      <p:sp>
        <p:nvSpPr>
          <p:cNvPr id="8" name="Espaço Reservado para Texto 19">
            <a:extLst>
              <a:ext uri="{FF2B5EF4-FFF2-40B4-BE49-F238E27FC236}">
                <a16:creationId xmlns:a16="http://schemas.microsoft.com/office/drawing/2014/main" id="{7FDD356C-6F6B-67D7-EDBF-C174D3443D1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15425" y="1897624"/>
            <a:ext cx="5487404" cy="100642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6600">
                <a:solidFill>
                  <a:schemeClr val="tx2"/>
                </a:solidFill>
                <a:latin typeface="Itau Display Pro XBold" panose="020B0803020204020204" pitchFamily="34" charset="0"/>
                <a:cs typeface="Itau Display Pro XBold" panose="020B0803020204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t-BR"/>
              <a:t>destaque</a:t>
            </a:r>
          </a:p>
        </p:txBody>
      </p:sp>
      <p:sp>
        <p:nvSpPr>
          <p:cNvPr id="9" name="Espaço Reservado para Texto 19">
            <a:extLst>
              <a:ext uri="{FF2B5EF4-FFF2-40B4-BE49-F238E27FC236}">
                <a16:creationId xmlns:a16="http://schemas.microsoft.com/office/drawing/2014/main" id="{F66905B0-D3AE-F753-9E4D-3CC970E31B4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15425" y="1424671"/>
            <a:ext cx="5487404" cy="4801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2800">
                <a:solidFill>
                  <a:schemeClr val="tx2"/>
                </a:solidFill>
                <a:latin typeface="Itau Display Pro Light" panose="020B0403020204020204" pitchFamily="34" charset="0"/>
                <a:cs typeface="Itau Display Pro Light" panose="020B0403020204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t-BR"/>
              <a:t>Clique para inserir título</a:t>
            </a:r>
          </a:p>
        </p:txBody>
      </p:sp>
      <p:sp>
        <p:nvSpPr>
          <p:cNvPr id="11" name="Espaço Reservado para Texto 8">
            <a:extLst>
              <a:ext uri="{FF2B5EF4-FFF2-40B4-BE49-F238E27FC236}">
                <a16:creationId xmlns:a16="http://schemas.microsoft.com/office/drawing/2014/main" id="{EFE7700B-5BF1-236A-46D7-5A7789B75FC9}"/>
              </a:ext>
            </a:extLst>
          </p:cNvPr>
          <p:cNvSpPr>
            <a:spLocks noGrp="1"/>
          </p:cNvSpPr>
          <p:nvPr>
            <p:ph type="body" sz="quarter" idx="329" hasCustomPrompt="1"/>
          </p:nvPr>
        </p:nvSpPr>
        <p:spPr>
          <a:xfrm>
            <a:off x="5115425" y="3468700"/>
            <a:ext cx="5487404" cy="2660073"/>
          </a:xfrm>
          <a:prstGeom prst="rect">
            <a:avLst/>
          </a:prstGeom>
        </p:spPr>
        <p:txBody>
          <a:bodyPr lIns="72000" rIns="72000" bIns="72000">
            <a:noAutofit/>
          </a:bodyPr>
          <a:lstStyle>
            <a:lvl1pPr marL="0" indent="0">
              <a:spcBef>
                <a:spcPts val="0"/>
              </a:spcBef>
              <a:spcAft>
                <a:spcPts val="12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  <a:lvl3pPr marL="182562" indent="0">
              <a:buNone/>
              <a:defRPr/>
            </a:lvl3pPr>
            <a:lvl4pPr marL="358775" indent="0">
              <a:buNone/>
              <a:defRPr/>
            </a:lvl4pPr>
            <a:lvl5pPr marL="541338" indent="0">
              <a:buNone/>
              <a:defRPr/>
            </a:lvl5pPr>
          </a:lstStyle>
          <a:p>
            <a:pPr lvl="0"/>
            <a:r>
              <a:rPr lang="pt-BR" err="1"/>
              <a:t>Lorem</a:t>
            </a:r>
            <a:r>
              <a:rPr lang="pt-BR"/>
              <a:t> ipsum </a:t>
            </a:r>
            <a:r>
              <a:rPr lang="pt-BR" err="1"/>
              <a:t>dolor</a:t>
            </a:r>
            <a:r>
              <a:rPr lang="pt-BR"/>
              <a:t> </a:t>
            </a:r>
            <a:r>
              <a:rPr lang="pt-BR" err="1"/>
              <a:t>sit</a:t>
            </a:r>
            <a:r>
              <a:rPr lang="pt-BR"/>
              <a:t> </a:t>
            </a:r>
            <a:r>
              <a:rPr lang="pt-BR" err="1"/>
              <a:t>amet</a:t>
            </a:r>
            <a:r>
              <a:rPr lang="pt-BR"/>
              <a:t>, </a:t>
            </a:r>
            <a:r>
              <a:rPr lang="pt-BR" err="1"/>
              <a:t>consectetuer</a:t>
            </a:r>
            <a:r>
              <a:rPr lang="pt-BR"/>
              <a:t> </a:t>
            </a:r>
            <a:r>
              <a:rPr lang="pt-BR" err="1"/>
              <a:t>adipiscing</a:t>
            </a:r>
            <a:r>
              <a:rPr lang="pt-BR"/>
              <a:t> </a:t>
            </a:r>
            <a:r>
              <a:rPr lang="pt-BR" err="1"/>
              <a:t>elit</a:t>
            </a:r>
            <a:r>
              <a:rPr lang="pt-BR"/>
              <a:t>. </a:t>
            </a:r>
            <a:r>
              <a:rPr lang="pt-BR" err="1"/>
              <a:t>Maecenas</a:t>
            </a:r>
            <a:r>
              <a:rPr lang="pt-BR"/>
              <a:t> </a:t>
            </a:r>
            <a:r>
              <a:rPr lang="pt-BR" err="1"/>
              <a:t>porttitor</a:t>
            </a:r>
            <a:r>
              <a:rPr lang="pt-BR"/>
              <a:t> </a:t>
            </a:r>
            <a:r>
              <a:rPr lang="pt-BR" err="1"/>
              <a:t>congue</a:t>
            </a:r>
            <a:r>
              <a:rPr lang="pt-BR"/>
              <a:t> massa. </a:t>
            </a:r>
            <a:r>
              <a:rPr lang="pt-BR" err="1"/>
              <a:t>Fusce</a:t>
            </a:r>
            <a:r>
              <a:rPr lang="pt-BR"/>
              <a:t> </a:t>
            </a:r>
            <a:r>
              <a:rPr lang="pt-BR" err="1"/>
              <a:t>posuere</a:t>
            </a:r>
            <a:r>
              <a:rPr lang="pt-BR"/>
              <a:t>, magna </a:t>
            </a:r>
            <a:r>
              <a:rPr lang="pt-BR" err="1"/>
              <a:t>sed</a:t>
            </a:r>
            <a:r>
              <a:rPr lang="pt-BR"/>
              <a:t> </a:t>
            </a:r>
            <a:r>
              <a:rPr lang="pt-BR" err="1"/>
              <a:t>pulvinar</a:t>
            </a:r>
            <a:r>
              <a:rPr lang="pt-BR"/>
              <a:t> </a:t>
            </a:r>
            <a:r>
              <a:rPr lang="pt-BR" err="1"/>
              <a:t>ultricies</a:t>
            </a:r>
            <a:r>
              <a:rPr lang="pt-BR"/>
              <a:t>, </a:t>
            </a:r>
            <a:r>
              <a:rPr lang="pt-BR" err="1"/>
              <a:t>purus</a:t>
            </a:r>
            <a:r>
              <a:rPr lang="pt-BR"/>
              <a:t> </a:t>
            </a:r>
            <a:r>
              <a:rPr lang="pt-BR" err="1"/>
              <a:t>lectus</a:t>
            </a:r>
            <a:r>
              <a:rPr lang="pt-BR"/>
              <a:t> </a:t>
            </a:r>
            <a:r>
              <a:rPr lang="pt-BR" err="1"/>
              <a:t>malesuada</a:t>
            </a:r>
            <a:r>
              <a:rPr lang="pt-BR"/>
              <a:t> libero, </a:t>
            </a:r>
            <a:r>
              <a:rPr lang="pt-BR" err="1"/>
              <a:t>sit</a:t>
            </a:r>
            <a:r>
              <a:rPr lang="pt-BR"/>
              <a:t> </a:t>
            </a:r>
            <a:r>
              <a:rPr lang="pt-BR" err="1"/>
              <a:t>amet</a:t>
            </a:r>
            <a:r>
              <a:rPr lang="pt-BR"/>
              <a:t> </a:t>
            </a:r>
            <a:r>
              <a:rPr lang="pt-BR" err="1"/>
              <a:t>commodo</a:t>
            </a:r>
            <a:r>
              <a:rPr lang="pt-BR"/>
              <a:t> magna </a:t>
            </a:r>
            <a:r>
              <a:rPr lang="pt-BR" err="1"/>
              <a:t>eros</a:t>
            </a:r>
            <a:r>
              <a:rPr lang="pt-BR"/>
              <a:t> quis urna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BR" err="1"/>
              <a:t>Lorem</a:t>
            </a:r>
            <a:r>
              <a:rPr lang="pt-BR"/>
              <a:t> ipsum </a:t>
            </a:r>
            <a:r>
              <a:rPr lang="pt-BR" err="1"/>
              <a:t>dolor</a:t>
            </a:r>
            <a:r>
              <a:rPr lang="pt-BR"/>
              <a:t> </a:t>
            </a:r>
            <a:r>
              <a:rPr lang="pt-BR" err="1"/>
              <a:t>sit</a:t>
            </a:r>
            <a:r>
              <a:rPr lang="pt-BR"/>
              <a:t> </a:t>
            </a:r>
            <a:r>
              <a:rPr lang="pt-BR" err="1"/>
              <a:t>amet</a:t>
            </a:r>
            <a:r>
              <a:rPr lang="pt-BR"/>
              <a:t>, </a:t>
            </a:r>
            <a:r>
              <a:rPr lang="pt-BR" err="1"/>
              <a:t>consectetuer</a:t>
            </a:r>
            <a:r>
              <a:rPr lang="pt-BR"/>
              <a:t> </a:t>
            </a:r>
            <a:r>
              <a:rPr lang="pt-BR" err="1"/>
              <a:t>adipiscing</a:t>
            </a:r>
            <a:r>
              <a:rPr lang="pt-BR"/>
              <a:t> </a:t>
            </a:r>
            <a:r>
              <a:rPr lang="pt-BR" err="1"/>
              <a:t>elit</a:t>
            </a:r>
            <a:r>
              <a:rPr lang="pt-BR"/>
              <a:t>. </a:t>
            </a:r>
            <a:r>
              <a:rPr lang="pt-BR" err="1"/>
              <a:t>Maecenas</a:t>
            </a:r>
            <a:r>
              <a:rPr lang="pt-BR"/>
              <a:t> </a:t>
            </a:r>
            <a:r>
              <a:rPr lang="pt-BR" err="1"/>
              <a:t>porttitor</a:t>
            </a:r>
            <a:r>
              <a:rPr lang="pt-BR"/>
              <a:t> </a:t>
            </a:r>
            <a:r>
              <a:rPr lang="pt-BR" err="1"/>
              <a:t>congue</a:t>
            </a:r>
            <a:r>
              <a:rPr lang="pt-BR"/>
              <a:t> massa. </a:t>
            </a:r>
            <a:r>
              <a:rPr lang="pt-BR" err="1"/>
              <a:t>Fusce</a:t>
            </a:r>
            <a:r>
              <a:rPr lang="pt-BR"/>
              <a:t> </a:t>
            </a:r>
            <a:r>
              <a:rPr lang="pt-BR" err="1"/>
              <a:t>posuere</a:t>
            </a:r>
            <a:r>
              <a:rPr lang="pt-BR"/>
              <a:t>, magna </a:t>
            </a:r>
            <a:r>
              <a:rPr lang="pt-BR" err="1"/>
              <a:t>sed</a:t>
            </a:r>
            <a:r>
              <a:rPr lang="pt-BR"/>
              <a:t> </a:t>
            </a:r>
            <a:r>
              <a:rPr lang="pt-BR" err="1"/>
              <a:t>pulvinar</a:t>
            </a:r>
            <a:r>
              <a:rPr lang="pt-BR"/>
              <a:t> </a:t>
            </a:r>
            <a:r>
              <a:rPr lang="pt-BR" err="1"/>
              <a:t>ultricies</a:t>
            </a:r>
            <a:r>
              <a:rPr lang="pt-BR"/>
              <a:t>, </a:t>
            </a:r>
            <a:r>
              <a:rPr lang="pt-BR" err="1"/>
              <a:t>purus</a:t>
            </a:r>
            <a:r>
              <a:rPr lang="pt-BR"/>
              <a:t> </a:t>
            </a:r>
            <a:r>
              <a:rPr lang="pt-BR" err="1"/>
              <a:t>lectus</a:t>
            </a:r>
            <a:r>
              <a:rPr lang="pt-BR"/>
              <a:t> </a:t>
            </a:r>
            <a:r>
              <a:rPr lang="pt-BR" err="1"/>
              <a:t>malesuada</a:t>
            </a:r>
            <a:r>
              <a:rPr lang="pt-BR"/>
              <a:t> libero, </a:t>
            </a:r>
            <a:r>
              <a:rPr lang="pt-BR" err="1"/>
              <a:t>sit</a:t>
            </a:r>
            <a:r>
              <a:rPr lang="pt-BR"/>
              <a:t> </a:t>
            </a:r>
            <a:r>
              <a:rPr lang="pt-BR" err="1"/>
              <a:t>amet</a:t>
            </a:r>
            <a:r>
              <a:rPr lang="pt-BR"/>
              <a:t> </a:t>
            </a:r>
            <a:r>
              <a:rPr lang="pt-BR" err="1"/>
              <a:t>commodo</a:t>
            </a:r>
            <a:r>
              <a:rPr lang="pt-BR"/>
              <a:t> magna </a:t>
            </a:r>
            <a:r>
              <a:rPr lang="pt-BR" err="1"/>
              <a:t>eros</a:t>
            </a:r>
            <a:r>
              <a:rPr lang="pt-BR"/>
              <a:t> quis urna</a:t>
            </a:r>
          </a:p>
        </p:txBody>
      </p:sp>
    </p:spTree>
    <p:extLst>
      <p:ext uri="{BB962C8B-B14F-4D97-AF65-F5344CB8AC3E}">
        <p14:creationId xmlns:p14="http://schemas.microsoft.com/office/powerpoint/2010/main" val="3310267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áfico/tabela + tex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7">
            <a:extLst>
              <a:ext uri="{FF2B5EF4-FFF2-40B4-BE49-F238E27FC236}">
                <a16:creationId xmlns:a16="http://schemas.microsoft.com/office/drawing/2014/main" id="{975BCEFA-20AE-D3D2-6360-ED7A4A8FCFF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0" y="-42862"/>
            <a:ext cx="4629150" cy="6943725"/>
          </a:xfrm>
          <a:custGeom>
            <a:avLst/>
            <a:gdLst>
              <a:gd name="connsiteX0" fmla="*/ 1157288 w 4629150"/>
              <a:gd name="connsiteY0" fmla="*/ 0 h 6943725"/>
              <a:gd name="connsiteX1" fmla="*/ 3729012 w 4629150"/>
              <a:gd name="connsiteY1" fmla="*/ 242915 h 6943725"/>
              <a:gd name="connsiteX2" fmla="*/ 4386236 w 4629150"/>
              <a:gd name="connsiteY2" fmla="*/ 900138 h 6943725"/>
              <a:gd name="connsiteX3" fmla="*/ 4629150 w 4629150"/>
              <a:gd name="connsiteY3" fmla="*/ 3471863 h 6943725"/>
              <a:gd name="connsiteX4" fmla="*/ 4386236 w 4629150"/>
              <a:gd name="connsiteY4" fmla="*/ 6043587 h 6943725"/>
              <a:gd name="connsiteX5" fmla="*/ 3729012 w 4629150"/>
              <a:gd name="connsiteY5" fmla="*/ 6700811 h 6943725"/>
              <a:gd name="connsiteX6" fmla="*/ 1157288 w 4629150"/>
              <a:gd name="connsiteY6" fmla="*/ 6943725 h 6943725"/>
              <a:gd name="connsiteX7" fmla="*/ 0 w 4629150"/>
              <a:gd name="connsiteY7" fmla="*/ 6903799 h 6943725"/>
              <a:gd name="connsiteX8" fmla="*/ 0 w 4629150"/>
              <a:gd name="connsiteY8" fmla="*/ 39926 h 6943725"/>
              <a:gd name="connsiteX9" fmla="*/ 1157288 w 4629150"/>
              <a:gd name="connsiteY9" fmla="*/ 0 h 6943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629150" h="6943725">
                <a:moveTo>
                  <a:pt x="1157288" y="0"/>
                </a:moveTo>
                <a:cubicBezTo>
                  <a:pt x="2171650" y="0"/>
                  <a:pt x="3100373" y="85755"/>
                  <a:pt x="3729012" y="242915"/>
                </a:cubicBezTo>
                <a:cubicBezTo>
                  <a:pt x="4114736" y="328670"/>
                  <a:pt x="4314831" y="557234"/>
                  <a:pt x="4386236" y="900138"/>
                </a:cubicBezTo>
                <a:cubicBezTo>
                  <a:pt x="4529160" y="1500192"/>
                  <a:pt x="4629150" y="2457500"/>
                  <a:pt x="4629150" y="3471863"/>
                </a:cubicBezTo>
                <a:cubicBezTo>
                  <a:pt x="4629150" y="4486225"/>
                  <a:pt x="4529160" y="5443533"/>
                  <a:pt x="4386236" y="6043587"/>
                </a:cubicBezTo>
                <a:cubicBezTo>
                  <a:pt x="4314831" y="6386491"/>
                  <a:pt x="4114736" y="6615055"/>
                  <a:pt x="3729012" y="6700811"/>
                </a:cubicBezTo>
                <a:cubicBezTo>
                  <a:pt x="3100373" y="6857971"/>
                  <a:pt x="2171650" y="6943725"/>
                  <a:pt x="1157288" y="6943725"/>
                </a:cubicBezTo>
                <a:cubicBezTo>
                  <a:pt x="753394" y="6943725"/>
                  <a:pt x="363157" y="6930069"/>
                  <a:pt x="0" y="6903799"/>
                </a:cubicBezTo>
                <a:lnTo>
                  <a:pt x="0" y="39926"/>
                </a:lnTo>
                <a:cubicBezTo>
                  <a:pt x="363157" y="13656"/>
                  <a:pt x="753394" y="0"/>
                  <a:pt x="1157288" y="0"/>
                </a:cubicBezTo>
                <a:close/>
              </a:path>
            </a:pathLst>
          </a:custGeom>
          <a:solidFill>
            <a:srgbClr val="001FBD"/>
          </a:solidFill>
        </p:spPr>
        <p:txBody>
          <a:bodyPr wrap="square">
            <a:noAutofit/>
          </a:bodyPr>
          <a:lstStyle>
            <a:lvl1pPr>
              <a:defRPr sz="100">
                <a:ln>
                  <a:noFill/>
                </a:ln>
                <a:noFill/>
              </a:defRPr>
            </a:lvl1pPr>
          </a:lstStyle>
          <a:p>
            <a:pPr lvl="0"/>
            <a:endParaRPr lang="pt-BR"/>
          </a:p>
        </p:txBody>
      </p:sp>
      <p:sp>
        <p:nvSpPr>
          <p:cNvPr id="18" name="Espaço Reservado para Conteúdo 8">
            <a:extLst>
              <a:ext uri="{FF2B5EF4-FFF2-40B4-BE49-F238E27FC236}">
                <a16:creationId xmlns:a16="http://schemas.microsoft.com/office/drawing/2014/main" id="{E0F20D10-86E8-C1AB-1201-5D5B69F5A1EC}"/>
              </a:ext>
            </a:extLst>
          </p:cNvPr>
          <p:cNvSpPr>
            <a:spLocks noGrp="1"/>
          </p:cNvSpPr>
          <p:nvPr>
            <p:ph sz="quarter" idx="44" hasCustomPrompt="1"/>
          </p:nvPr>
        </p:nvSpPr>
        <p:spPr>
          <a:xfrm>
            <a:off x="4805557" y="1508759"/>
            <a:ext cx="6436504" cy="5014737"/>
          </a:xfrm>
          <a:prstGeom prst="rect">
            <a:avLst/>
          </a:prstGeom>
        </p:spPr>
        <p:txBody>
          <a:bodyPr vert="horz" lIns="144000" tIns="72000" rIns="144000" bIns="45720" rtlCol="0">
            <a:normAutofit/>
          </a:bodyPr>
          <a:lstStyle>
            <a:lvl1pPr marL="0" indent="0">
              <a:buNone/>
              <a:defRPr lang="pt-BR" sz="1400"/>
            </a:lvl1pPr>
            <a:lvl5pPr marL="1828800" indent="0">
              <a:buNone/>
              <a:defRPr lang="pt-BR"/>
            </a:lvl5pPr>
          </a:lstStyle>
          <a:p>
            <a:pPr marL="228600" lvl="0" indent="-228600"/>
            <a:r>
              <a:rPr lang="pt-BR"/>
              <a:t>Clique para inserir conteúdo</a:t>
            </a:r>
          </a:p>
          <a:p>
            <a:pPr lvl="4"/>
            <a:endParaRPr lang="pt-BR"/>
          </a:p>
        </p:txBody>
      </p:sp>
      <p:sp>
        <p:nvSpPr>
          <p:cNvPr id="4" name="Espaço Reservado para Texto 19">
            <a:extLst>
              <a:ext uri="{FF2B5EF4-FFF2-40B4-BE49-F238E27FC236}">
                <a16:creationId xmlns:a16="http://schemas.microsoft.com/office/drawing/2014/main" id="{A164EF98-A57C-D320-3E77-5AE8BCD697C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50037" y="3238653"/>
            <a:ext cx="3526877" cy="164352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600">
                <a:solidFill>
                  <a:schemeClr val="bg1"/>
                </a:solidFill>
                <a:latin typeface="+mn-lt"/>
                <a:cs typeface="Itau Display Pro Light" panose="020B0403020204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t-BR" err="1"/>
              <a:t>Lorem</a:t>
            </a:r>
            <a:r>
              <a:rPr lang="pt-BR"/>
              <a:t> ipsum </a:t>
            </a:r>
            <a:r>
              <a:rPr lang="pt-BR" err="1"/>
              <a:t>dolor</a:t>
            </a:r>
            <a:r>
              <a:rPr lang="pt-BR"/>
              <a:t> </a:t>
            </a:r>
            <a:r>
              <a:rPr lang="pt-BR" err="1"/>
              <a:t>sit</a:t>
            </a:r>
            <a:r>
              <a:rPr lang="pt-BR"/>
              <a:t> </a:t>
            </a:r>
            <a:r>
              <a:rPr lang="pt-BR" err="1"/>
              <a:t>amet</a:t>
            </a:r>
            <a:r>
              <a:rPr lang="pt-BR"/>
              <a:t>, </a:t>
            </a:r>
            <a:r>
              <a:rPr lang="pt-BR" err="1"/>
              <a:t>consectetuer</a:t>
            </a:r>
            <a:r>
              <a:rPr lang="pt-BR"/>
              <a:t> </a:t>
            </a:r>
            <a:r>
              <a:rPr lang="pt-BR" err="1"/>
              <a:t>adipiscing</a:t>
            </a:r>
            <a:r>
              <a:rPr lang="pt-BR"/>
              <a:t> </a:t>
            </a:r>
            <a:r>
              <a:rPr lang="pt-BR" err="1"/>
              <a:t>elit</a:t>
            </a:r>
            <a:r>
              <a:rPr lang="pt-BR"/>
              <a:t>. </a:t>
            </a:r>
            <a:r>
              <a:rPr lang="pt-BR" err="1"/>
              <a:t>Maecenas</a:t>
            </a:r>
            <a:r>
              <a:rPr lang="pt-BR"/>
              <a:t> </a:t>
            </a:r>
            <a:r>
              <a:rPr lang="pt-BR" err="1"/>
              <a:t>porttitor</a:t>
            </a:r>
            <a:r>
              <a:rPr lang="pt-BR"/>
              <a:t> </a:t>
            </a:r>
            <a:r>
              <a:rPr lang="pt-BR" err="1"/>
              <a:t>congue</a:t>
            </a:r>
            <a:r>
              <a:rPr lang="pt-BR"/>
              <a:t> massa. </a:t>
            </a:r>
            <a:r>
              <a:rPr lang="pt-BR" err="1"/>
              <a:t>Fusce</a:t>
            </a:r>
            <a:r>
              <a:rPr lang="pt-BR"/>
              <a:t> </a:t>
            </a:r>
            <a:r>
              <a:rPr lang="pt-BR" err="1"/>
              <a:t>posuere</a:t>
            </a:r>
            <a:r>
              <a:rPr lang="pt-BR"/>
              <a:t>, magna </a:t>
            </a:r>
            <a:r>
              <a:rPr lang="pt-BR" err="1"/>
              <a:t>sed</a:t>
            </a:r>
            <a:r>
              <a:rPr lang="pt-BR"/>
              <a:t> </a:t>
            </a:r>
            <a:r>
              <a:rPr lang="pt-BR" err="1"/>
              <a:t>pulvinar</a:t>
            </a:r>
            <a:r>
              <a:rPr lang="pt-BR"/>
              <a:t> </a:t>
            </a:r>
            <a:r>
              <a:rPr lang="pt-BR" err="1"/>
              <a:t>ultricies</a:t>
            </a:r>
            <a:r>
              <a:rPr lang="pt-BR"/>
              <a:t>, </a:t>
            </a:r>
            <a:r>
              <a:rPr lang="pt-BR" err="1"/>
              <a:t>purus</a:t>
            </a:r>
            <a:r>
              <a:rPr lang="pt-BR"/>
              <a:t> </a:t>
            </a:r>
            <a:r>
              <a:rPr lang="pt-BR" err="1"/>
              <a:t>lectus</a:t>
            </a:r>
            <a:r>
              <a:rPr lang="pt-BR"/>
              <a:t> </a:t>
            </a:r>
            <a:r>
              <a:rPr lang="pt-BR" err="1"/>
              <a:t>malesuada</a:t>
            </a:r>
            <a:r>
              <a:rPr lang="pt-BR"/>
              <a:t> libero, </a:t>
            </a:r>
            <a:br>
              <a:rPr lang="pt-BR"/>
            </a:br>
            <a:r>
              <a:rPr lang="pt-BR" err="1"/>
              <a:t>sit</a:t>
            </a:r>
            <a:r>
              <a:rPr lang="pt-BR"/>
              <a:t> </a:t>
            </a:r>
            <a:r>
              <a:rPr lang="pt-BR" err="1"/>
              <a:t>amet</a:t>
            </a:r>
            <a:r>
              <a:rPr lang="pt-BR"/>
              <a:t> </a:t>
            </a:r>
            <a:r>
              <a:rPr lang="pt-BR" err="1"/>
              <a:t>commodo</a:t>
            </a:r>
            <a:r>
              <a:rPr lang="pt-BR"/>
              <a:t> magna </a:t>
            </a:r>
            <a:r>
              <a:rPr lang="pt-BR" err="1"/>
              <a:t>eros</a:t>
            </a:r>
            <a:r>
              <a:rPr lang="pt-BR"/>
              <a:t> quis urna</a:t>
            </a:r>
          </a:p>
        </p:txBody>
      </p:sp>
      <p:sp>
        <p:nvSpPr>
          <p:cNvPr id="7" name="Espaço Reservado para Texto 19">
            <a:extLst>
              <a:ext uri="{FF2B5EF4-FFF2-40B4-BE49-F238E27FC236}">
                <a16:creationId xmlns:a16="http://schemas.microsoft.com/office/drawing/2014/main" id="{755E4E13-FB05-B409-AADD-605D589E587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0037" y="1948532"/>
            <a:ext cx="3526877" cy="9233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lang="pt-BR" sz="6000" kern="1200" dirty="0">
                <a:solidFill>
                  <a:schemeClr val="bg1"/>
                </a:solidFill>
                <a:latin typeface="Itau Display Pro XBold" panose="020B0803020204020204" pitchFamily="34" charset="0"/>
                <a:ea typeface="+mn-ea"/>
                <a:cs typeface="Itau Display Pro XBold" panose="020B0803020204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t-BR"/>
              <a:t>destaque</a:t>
            </a:r>
          </a:p>
        </p:txBody>
      </p:sp>
      <p:sp>
        <p:nvSpPr>
          <p:cNvPr id="8" name="Espaço Reservado para Texto 19">
            <a:extLst>
              <a:ext uri="{FF2B5EF4-FFF2-40B4-BE49-F238E27FC236}">
                <a16:creationId xmlns:a16="http://schemas.microsoft.com/office/drawing/2014/main" id="{EF3F0C45-BB97-1B1B-A7EE-7FDB8B30052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0037" y="1628924"/>
            <a:ext cx="3526877" cy="4247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2400">
                <a:solidFill>
                  <a:schemeClr val="bg1"/>
                </a:solidFill>
                <a:latin typeface="Itau Display Pro Light" panose="020B0403020204020204" pitchFamily="34" charset="0"/>
                <a:cs typeface="Itau Display Pro Light" panose="020B0403020204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t-BR"/>
              <a:t>Clique para inserir título</a:t>
            </a:r>
          </a:p>
        </p:txBody>
      </p:sp>
      <p:sp>
        <p:nvSpPr>
          <p:cNvPr id="23" name="Espaço Reservado para Texto 19">
            <a:extLst>
              <a:ext uri="{FF2B5EF4-FFF2-40B4-BE49-F238E27FC236}">
                <a16:creationId xmlns:a16="http://schemas.microsoft.com/office/drawing/2014/main" id="{0BB63799-981A-148B-AD23-37D3C5AAB87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05556" y="730249"/>
            <a:ext cx="643650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lang="pt-BR" sz="2000" kern="1200" dirty="0">
                <a:solidFill>
                  <a:schemeClr val="tx2"/>
                </a:solidFill>
                <a:latin typeface="Itau Display Pro XBold" panose="020B0803020204020204" pitchFamily="34" charset="0"/>
                <a:ea typeface="+mn-ea"/>
                <a:cs typeface="Itau Display Pro XBold" panose="020B0803020204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BR"/>
              <a:t>Título Conteúdo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FC7E02C2-2326-6390-AEA4-1A0202B01A78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9691952" y="409624"/>
            <a:ext cx="1376809" cy="1376809"/>
          </a:xfrm>
          <a:custGeom>
            <a:avLst/>
            <a:gdLst>
              <a:gd name="connsiteX0" fmla="*/ 688406 w 1376809"/>
              <a:gd name="connsiteY0" fmla="*/ 0 h 1376809"/>
              <a:gd name="connsiteX1" fmla="*/ 1198361 w 1376809"/>
              <a:gd name="connsiteY1" fmla="*/ 48156 h 1376809"/>
              <a:gd name="connsiteX2" fmla="*/ 1328657 w 1376809"/>
              <a:gd name="connsiteY2" fmla="*/ 178448 h 1376809"/>
              <a:gd name="connsiteX3" fmla="*/ 1376809 w 1376809"/>
              <a:gd name="connsiteY3" fmla="*/ 688406 h 1376809"/>
              <a:gd name="connsiteX4" fmla="*/ 1328657 w 1376809"/>
              <a:gd name="connsiteY4" fmla="*/ 1198361 h 1376809"/>
              <a:gd name="connsiteX5" fmla="*/ 1198361 w 1376809"/>
              <a:gd name="connsiteY5" fmla="*/ 1328657 h 1376809"/>
              <a:gd name="connsiteX6" fmla="*/ 688406 w 1376809"/>
              <a:gd name="connsiteY6" fmla="*/ 1376809 h 1376809"/>
              <a:gd name="connsiteX7" fmla="*/ 178448 w 1376809"/>
              <a:gd name="connsiteY7" fmla="*/ 1328657 h 1376809"/>
              <a:gd name="connsiteX8" fmla="*/ 48156 w 1376809"/>
              <a:gd name="connsiteY8" fmla="*/ 1198361 h 1376809"/>
              <a:gd name="connsiteX9" fmla="*/ 0 w 1376809"/>
              <a:gd name="connsiteY9" fmla="*/ 688406 h 1376809"/>
              <a:gd name="connsiteX10" fmla="*/ 48156 w 1376809"/>
              <a:gd name="connsiteY10" fmla="*/ 178448 h 1376809"/>
              <a:gd name="connsiteX11" fmla="*/ 178448 w 1376809"/>
              <a:gd name="connsiteY11" fmla="*/ 48156 h 1376809"/>
              <a:gd name="connsiteX12" fmla="*/ 688406 w 1376809"/>
              <a:gd name="connsiteY12" fmla="*/ 0 h 13768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76809" h="1376809">
                <a:moveTo>
                  <a:pt x="688406" y="0"/>
                </a:moveTo>
                <a:cubicBezTo>
                  <a:pt x="889555" y="0"/>
                  <a:pt x="1073711" y="16991"/>
                  <a:pt x="1198361" y="48156"/>
                </a:cubicBezTo>
                <a:cubicBezTo>
                  <a:pt x="1274859" y="65146"/>
                  <a:pt x="1314485" y="110479"/>
                  <a:pt x="1328657" y="178448"/>
                </a:cubicBezTo>
                <a:cubicBezTo>
                  <a:pt x="1356996" y="297457"/>
                  <a:pt x="1376809" y="487257"/>
                  <a:pt x="1376809" y="688406"/>
                </a:cubicBezTo>
                <a:cubicBezTo>
                  <a:pt x="1376809" y="889555"/>
                  <a:pt x="1356996" y="1079352"/>
                  <a:pt x="1328657" y="1198361"/>
                </a:cubicBezTo>
                <a:cubicBezTo>
                  <a:pt x="1314485" y="1266330"/>
                  <a:pt x="1274859" y="1311663"/>
                  <a:pt x="1198361" y="1328657"/>
                </a:cubicBezTo>
                <a:cubicBezTo>
                  <a:pt x="1073711" y="1359819"/>
                  <a:pt x="889555" y="1376809"/>
                  <a:pt x="688406" y="1376809"/>
                </a:cubicBezTo>
                <a:cubicBezTo>
                  <a:pt x="487257" y="1376809"/>
                  <a:pt x="303099" y="1359819"/>
                  <a:pt x="178448" y="1328657"/>
                </a:cubicBezTo>
                <a:cubicBezTo>
                  <a:pt x="101953" y="1311663"/>
                  <a:pt x="62327" y="1266330"/>
                  <a:pt x="48156" y="1198361"/>
                </a:cubicBezTo>
                <a:cubicBezTo>
                  <a:pt x="19813" y="1079352"/>
                  <a:pt x="0" y="889555"/>
                  <a:pt x="0" y="688406"/>
                </a:cubicBezTo>
                <a:cubicBezTo>
                  <a:pt x="0" y="487257"/>
                  <a:pt x="19813" y="297457"/>
                  <a:pt x="48156" y="178448"/>
                </a:cubicBezTo>
                <a:cubicBezTo>
                  <a:pt x="62327" y="110479"/>
                  <a:pt x="101953" y="65146"/>
                  <a:pt x="178448" y="48156"/>
                </a:cubicBezTo>
                <a:cubicBezTo>
                  <a:pt x="303099" y="16991"/>
                  <a:pt x="487257" y="0"/>
                  <a:pt x="688406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 sz="100">
                <a:noFill/>
              </a:defRPr>
            </a:lvl1pPr>
          </a:lstStyle>
          <a:p>
            <a:pPr lvl="0"/>
            <a:endParaRPr lang="pt-BR"/>
          </a:p>
        </p:txBody>
      </p:sp>
      <p:sp>
        <p:nvSpPr>
          <p:cNvPr id="16" name="Espaço Reservado para Texto 19">
            <a:extLst>
              <a:ext uri="{FF2B5EF4-FFF2-40B4-BE49-F238E27FC236}">
                <a16:creationId xmlns:a16="http://schemas.microsoft.com/office/drawing/2014/main" id="{9714003B-3E55-A926-11A2-98870F11DA0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836919" y="589948"/>
            <a:ext cx="1086875" cy="5632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85000"/>
              </a:lnSpc>
              <a:buNone/>
              <a:defRPr sz="3600">
                <a:solidFill>
                  <a:schemeClr val="bg1"/>
                </a:solidFill>
                <a:latin typeface="Itau Display Pro XBold" panose="020B0803020204020204" pitchFamily="34" charset="0"/>
                <a:cs typeface="Itau Display Pro XBold" panose="020B0803020204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t-BR"/>
              <a:t>XX</a:t>
            </a:r>
          </a:p>
        </p:txBody>
      </p:sp>
      <p:sp>
        <p:nvSpPr>
          <p:cNvPr id="17" name="Espaço Reservado para Texto 19">
            <a:extLst>
              <a:ext uri="{FF2B5EF4-FFF2-40B4-BE49-F238E27FC236}">
                <a16:creationId xmlns:a16="http://schemas.microsoft.com/office/drawing/2014/main" id="{64B71F71-7A16-C9BA-3360-28B9882DD3F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836919" y="1077345"/>
            <a:ext cx="1086875" cy="45858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85000"/>
              </a:lnSpc>
              <a:buNone/>
              <a:defRPr sz="1400">
                <a:solidFill>
                  <a:schemeClr val="bg1"/>
                </a:solidFill>
                <a:latin typeface="Itau Display Pro XBold" panose="020B0803020204020204" pitchFamily="34" charset="0"/>
                <a:cs typeface="Itau Display Pro XBold" panose="020B0803020204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t-BR"/>
              <a:t>Inserir destaque</a:t>
            </a:r>
          </a:p>
        </p:txBody>
      </p:sp>
    </p:spTree>
    <p:extLst>
      <p:ext uri="{BB962C8B-B14F-4D97-AF65-F5344CB8AC3E}">
        <p14:creationId xmlns:p14="http://schemas.microsoft.com/office/powerpoint/2010/main" val="198149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áfico/tabela + tex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7">
            <a:extLst>
              <a:ext uri="{FF2B5EF4-FFF2-40B4-BE49-F238E27FC236}">
                <a16:creationId xmlns:a16="http://schemas.microsoft.com/office/drawing/2014/main" id="{9AE3567E-426F-CB96-23C5-65A3AA4C90D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0" y="-42862"/>
            <a:ext cx="4629150" cy="6943725"/>
          </a:xfrm>
          <a:custGeom>
            <a:avLst/>
            <a:gdLst>
              <a:gd name="connsiteX0" fmla="*/ 1157288 w 4629150"/>
              <a:gd name="connsiteY0" fmla="*/ 0 h 6943725"/>
              <a:gd name="connsiteX1" fmla="*/ 3729012 w 4629150"/>
              <a:gd name="connsiteY1" fmla="*/ 242915 h 6943725"/>
              <a:gd name="connsiteX2" fmla="*/ 4386236 w 4629150"/>
              <a:gd name="connsiteY2" fmla="*/ 900138 h 6943725"/>
              <a:gd name="connsiteX3" fmla="*/ 4629150 w 4629150"/>
              <a:gd name="connsiteY3" fmla="*/ 3471863 h 6943725"/>
              <a:gd name="connsiteX4" fmla="*/ 4386236 w 4629150"/>
              <a:gd name="connsiteY4" fmla="*/ 6043587 h 6943725"/>
              <a:gd name="connsiteX5" fmla="*/ 3729012 w 4629150"/>
              <a:gd name="connsiteY5" fmla="*/ 6700811 h 6943725"/>
              <a:gd name="connsiteX6" fmla="*/ 1157288 w 4629150"/>
              <a:gd name="connsiteY6" fmla="*/ 6943725 h 6943725"/>
              <a:gd name="connsiteX7" fmla="*/ 0 w 4629150"/>
              <a:gd name="connsiteY7" fmla="*/ 6903799 h 6943725"/>
              <a:gd name="connsiteX8" fmla="*/ 0 w 4629150"/>
              <a:gd name="connsiteY8" fmla="*/ 39926 h 6943725"/>
              <a:gd name="connsiteX9" fmla="*/ 1157288 w 4629150"/>
              <a:gd name="connsiteY9" fmla="*/ 0 h 6943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629150" h="6943725">
                <a:moveTo>
                  <a:pt x="1157288" y="0"/>
                </a:moveTo>
                <a:cubicBezTo>
                  <a:pt x="2171650" y="0"/>
                  <a:pt x="3100373" y="85755"/>
                  <a:pt x="3729012" y="242915"/>
                </a:cubicBezTo>
                <a:cubicBezTo>
                  <a:pt x="4114736" y="328670"/>
                  <a:pt x="4314831" y="557234"/>
                  <a:pt x="4386236" y="900138"/>
                </a:cubicBezTo>
                <a:cubicBezTo>
                  <a:pt x="4529160" y="1500192"/>
                  <a:pt x="4629150" y="2457500"/>
                  <a:pt x="4629150" y="3471863"/>
                </a:cubicBezTo>
                <a:cubicBezTo>
                  <a:pt x="4629150" y="4486225"/>
                  <a:pt x="4529160" y="5443533"/>
                  <a:pt x="4386236" y="6043587"/>
                </a:cubicBezTo>
                <a:cubicBezTo>
                  <a:pt x="4314831" y="6386491"/>
                  <a:pt x="4114736" y="6615055"/>
                  <a:pt x="3729012" y="6700811"/>
                </a:cubicBezTo>
                <a:cubicBezTo>
                  <a:pt x="3100373" y="6857971"/>
                  <a:pt x="2171650" y="6943725"/>
                  <a:pt x="1157288" y="6943725"/>
                </a:cubicBezTo>
                <a:cubicBezTo>
                  <a:pt x="753394" y="6943725"/>
                  <a:pt x="363157" y="6930069"/>
                  <a:pt x="0" y="6903799"/>
                </a:cubicBezTo>
                <a:lnTo>
                  <a:pt x="0" y="39926"/>
                </a:lnTo>
                <a:cubicBezTo>
                  <a:pt x="363157" y="13656"/>
                  <a:pt x="753394" y="0"/>
                  <a:pt x="1157288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 sz="100">
                <a:ln>
                  <a:noFill/>
                </a:ln>
                <a:noFill/>
              </a:defRPr>
            </a:lvl1pPr>
          </a:lstStyle>
          <a:p>
            <a:pPr lvl="0"/>
            <a:endParaRPr lang="pt-BR"/>
          </a:p>
        </p:txBody>
      </p:sp>
      <p:sp>
        <p:nvSpPr>
          <p:cNvPr id="4" name="Espaço Reservado para Texto 19">
            <a:extLst>
              <a:ext uri="{FF2B5EF4-FFF2-40B4-BE49-F238E27FC236}">
                <a16:creationId xmlns:a16="http://schemas.microsoft.com/office/drawing/2014/main" id="{A164EF98-A57C-D320-3E77-5AE8BCD697C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50037" y="3238653"/>
            <a:ext cx="3526877" cy="164352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600">
                <a:solidFill>
                  <a:schemeClr val="bg1"/>
                </a:solidFill>
                <a:latin typeface="+mn-lt"/>
                <a:cs typeface="Itau Display Pro Light" panose="020B0403020204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t-BR" err="1"/>
              <a:t>Lorem</a:t>
            </a:r>
            <a:r>
              <a:rPr lang="pt-BR"/>
              <a:t> ipsum </a:t>
            </a:r>
            <a:r>
              <a:rPr lang="pt-BR" err="1"/>
              <a:t>dolor</a:t>
            </a:r>
            <a:r>
              <a:rPr lang="pt-BR"/>
              <a:t> </a:t>
            </a:r>
            <a:r>
              <a:rPr lang="pt-BR" err="1"/>
              <a:t>sit</a:t>
            </a:r>
            <a:r>
              <a:rPr lang="pt-BR"/>
              <a:t> </a:t>
            </a:r>
            <a:r>
              <a:rPr lang="pt-BR" err="1"/>
              <a:t>amet</a:t>
            </a:r>
            <a:r>
              <a:rPr lang="pt-BR"/>
              <a:t>, </a:t>
            </a:r>
            <a:r>
              <a:rPr lang="pt-BR" err="1"/>
              <a:t>consectetuer</a:t>
            </a:r>
            <a:r>
              <a:rPr lang="pt-BR"/>
              <a:t> </a:t>
            </a:r>
            <a:r>
              <a:rPr lang="pt-BR" err="1"/>
              <a:t>adipiscing</a:t>
            </a:r>
            <a:r>
              <a:rPr lang="pt-BR"/>
              <a:t> </a:t>
            </a:r>
            <a:r>
              <a:rPr lang="pt-BR" err="1"/>
              <a:t>elit</a:t>
            </a:r>
            <a:r>
              <a:rPr lang="pt-BR"/>
              <a:t>. </a:t>
            </a:r>
            <a:r>
              <a:rPr lang="pt-BR" err="1"/>
              <a:t>Maecenas</a:t>
            </a:r>
            <a:r>
              <a:rPr lang="pt-BR"/>
              <a:t> </a:t>
            </a:r>
            <a:r>
              <a:rPr lang="pt-BR" err="1"/>
              <a:t>porttitor</a:t>
            </a:r>
            <a:r>
              <a:rPr lang="pt-BR"/>
              <a:t> </a:t>
            </a:r>
            <a:r>
              <a:rPr lang="pt-BR" err="1"/>
              <a:t>congue</a:t>
            </a:r>
            <a:r>
              <a:rPr lang="pt-BR"/>
              <a:t> massa. </a:t>
            </a:r>
            <a:r>
              <a:rPr lang="pt-BR" err="1"/>
              <a:t>Fusce</a:t>
            </a:r>
            <a:r>
              <a:rPr lang="pt-BR"/>
              <a:t> </a:t>
            </a:r>
            <a:r>
              <a:rPr lang="pt-BR" err="1"/>
              <a:t>posuere</a:t>
            </a:r>
            <a:r>
              <a:rPr lang="pt-BR"/>
              <a:t>, magna </a:t>
            </a:r>
            <a:r>
              <a:rPr lang="pt-BR" err="1"/>
              <a:t>sed</a:t>
            </a:r>
            <a:r>
              <a:rPr lang="pt-BR"/>
              <a:t> </a:t>
            </a:r>
            <a:r>
              <a:rPr lang="pt-BR" err="1"/>
              <a:t>pulvinar</a:t>
            </a:r>
            <a:r>
              <a:rPr lang="pt-BR"/>
              <a:t> </a:t>
            </a:r>
            <a:r>
              <a:rPr lang="pt-BR" err="1"/>
              <a:t>ultricies</a:t>
            </a:r>
            <a:r>
              <a:rPr lang="pt-BR"/>
              <a:t>, </a:t>
            </a:r>
            <a:r>
              <a:rPr lang="pt-BR" err="1"/>
              <a:t>purus</a:t>
            </a:r>
            <a:r>
              <a:rPr lang="pt-BR"/>
              <a:t> </a:t>
            </a:r>
            <a:r>
              <a:rPr lang="pt-BR" err="1"/>
              <a:t>lectus</a:t>
            </a:r>
            <a:r>
              <a:rPr lang="pt-BR"/>
              <a:t> </a:t>
            </a:r>
            <a:r>
              <a:rPr lang="pt-BR" err="1"/>
              <a:t>malesuada</a:t>
            </a:r>
            <a:r>
              <a:rPr lang="pt-BR"/>
              <a:t> libero, </a:t>
            </a:r>
            <a:br>
              <a:rPr lang="pt-BR"/>
            </a:br>
            <a:r>
              <a:rPr lang="pt-BR" err="1"/>
              <a:t>sit</a:t>
            </a:r>
            <a:r>
              <a:rPr lang="pt-BR"/>
              <a:t> </a:t>
            </a:r>
            <a:r>
              <a:rPr lang="pt-BR" err="1"/>
              <a:t>amet</a:t>
            </a:r>
            <a:r>
              <a:rPr lang="pt-BR"/>
              <a:t> </a:t>
            </a:r>
            <a:r>
              <a:rPr lang="pt-BR" err="1"/>
              <a:t>commodo</a:t>
            </a:r>
            <a:r>
              <a:rPr lang="pt-BR"/>
              <a:t> magna </a:t>
            </a:r>
            <a:r>
              <a:rPr lang="pt-BR" err="1"/>
              <a:t>eros</a:t>
            </a:r>
            <a:r>
              <a:rPr lang="pt-BR"/>
              <a:t> quis urna</a:t>
            </a:r>
          </a:p>
        </p:txBody>
      </p:sp>
      <p:sp>
        <p:nvSpPr>
          <p:cNvPr id="7" name="Espaço Reservado para Texto 19">
            <a:extLst>
              <a:ext uri="{FF2B5EF4-FFF2-40B4-BE49-F238E27FC236}">
                <a16:creationId xmlns:a16="http://schemas.microsoft.com/office/drawing/2014/main" id="{755E4E13-FB05-B409-AADD-605D589E587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0037" y="1948532"/>
            <a:ext cx="3526877" cy="9233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lang="pt-BR" sz="6000" kern="1200" dirty="0">
                <a:solidFill>
                  <a:schemeClr val="bg1"/>
                </a:solidFill>
                <a:latin typeface="Itau Display Pro XBold" panose="020B0803020204020204" pitchFamily="34" charset="0"/>
                <a:ea typeface="+mn-ea"/>
                <a:cs typeface="Itau Display Pro XBold" panose="020B0803020204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t-BR"/>
              <a:t>destaque</a:t>
            </a:r>
          </a:p>
        </p:txBody>
      </p:sp>
      <p:sp>
        <p:nvSpPr>
          <p:cNvPr id="8" name="Espaço Reservado para Texto 19">
            <a:extLst>
              <a:ext uri="{FF2B5EF4-FFF2-40B4-BE49-F238E27FC236}">
                <a16:creationId xmlns:a16="http://schemas.microsoft.com/office/drawing/2014/main" id="{EF3F0C45-BB97-1B1B-A7EE-7FDB8B30052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0037" y="1628924"/>
            <a:ext cx="3526877" cy="4247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2400">
                <a:solidFill>
                  <a:schemeClr val="bg1"/>
                </a:solidFill>
                <a:latin typeface="Itau Display Pro Light" panose="020B0403020204020204" pitchFamily="34" charset="0"/>
                <a:cs typeface="Itau Display Pro Light" panose="020B0403020204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t-BR"/>
              <a:t>Clique para inserir título</a:t>
            </a:r>
          </a:p>
        </p:txBody>
      </p:sp>
      <p:sp>
        <p:nvSpPr>
          <p:cNvPr id="23" name="Espaço Reservado para Texto 19">
            <a:extLst>
              <a:ext uri="{FF2B5EF4-FFF2-40B4-BE49-F238E27FC236}">
                <a16:creationId xmlns:a16="http://schemas.microsoft.com/office/drawing/2014/main" id="{0BB63799-981A-148B-AD23-37D3C5AAB87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05556" y="730249"/>
            <a:ext cx="643650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lang="pt-BR" sz="2000" kern="1200" dirty="0">
                <a:solidFill>
                  <a:schemeClr val="tx2"/>
                </a:solidFill>
                <a:latin typeface="Itau Display Pro XBold" panose="020B0803020204020204" pitchFamily="34" charset="0"/>
                <a:ea typeface="+mn-ea"/>
                <a:cs typeface="Itau Display Pro XBold" panose="020B0803020204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BR"/>
              <a:t>Título Conteúdo</a:t>
            </a:r>
          </a:p>
        </p:txBody>
      </p:sp>
      <p:sp>
        <p:nvSpPr>
          <p:cNvPr id="10" name="Espaço Reservado para Conteúdo 8">
            <a:extLst>
              <a:ext uri="{FF2B5EF4-FFF2-40B4-BE49-F238E27FC236}">
                <a16:creationId xmlns:a16="http://schemas.microsoft.com/office/drawing/2014/main" id="{84FE753A-C771-B337-96BC-FA9A5FB08F19}"/>
              </a:ext>
            </a:extLst>
          </p:cNvPr>
          <p:cNvSpPr>
            <a:spLocks noGrp="1"/>
          </p:cNvSpPr>
          <p:nvPr>
            <p:ph sz="quarter" idx="44" hasCustomPrompt="1"/>
          </p:nvPr>
        </p:nvSpPr>
        <p:spPr>
          <a:xfrm>
            <a:off x="4805557" y="1508759"/>
            <a:ext cx="6436504" cy="5014737"/>
          </a:xfrm>
          <a:prstGeom prst="rect">
            <a:avLst/>
          </a:prstGeom>
        </p:spPr>
        <p:txBody>
          <a:bodyPr vert="horz" lIns="144000" tIns="72000" rIns="144000" bIns="45720" rtlCol="0">
            <a:normAutofit/>
          </a:bodyPr>
          <a:lstStyle>
            <a:lvl1pPr marL="0" indent="0">
              <a:buNone/>
              <a:defRPr lang="pt-BR" sz="1400"/>
            </a:lvl1pPr>
            <a:lvl5pPr marL="1828800" indent="0">
              <a:buNone/>
              <a:defRPr lang="pt-BR"/>
            </a:lvl5pPr>
          </a:lstStyle>
          <a:p>
            <a:pPr marL="228600" lvl="0" indent="-228600"/>
            <a:r>
              <a:rPr lang="pt-BR"/>
              <a:t>Clique para inserir conteúdo</a:t>
            </a:r>
          </a:p>
          <a:p>
            <a:pPr lvl="4"/>
            <a:endParaRPr lang="pt-BR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3BEDF48-1FC9-7C79-0AB7-1DA25034B9A0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9691952" y="409624"/>
            <a:ext cx="1376809" cy="1376809"/>
          </a:xfrm>
          <a:custGeom>
            <a:avLst/>
            <a:gdLst>
              <a:gd name="connsiteX0" fmla="*/ 688406 w 1376809"/>
              <a:gd name="connsiteY0" fmla="*/ 0 h 1376809"/>
              <a:gd name="connsiteX1" fmla="*/ 1198361 w 1376809"/>
              <a:gd name="connsiteY1" fmla="*/ 48156 h 1376809"/>
              <a:gd name="connsiteX2" fmla="*/ 1328657 w 1376809"/>
              <a:gd name="connsiteY2" fmla="*/ 178448 h 1376809"/>
              <a:gd name="connsiteX3" fmla="*/ 1376809 w 1376809"/>
              <a:gd name="connsiteY3" fmla="*/ 688406 h 1376809"/>
              <a:gd name="connsiteX4" fmla="*/ 1328657 w 1376809"/>
              <a:gd name="connsiteY4" fmla="*/ 1198361 h 1376809"/>
              <a:gd name="connsiteX5" fmla="*/ 1198361 w 1376809"/>
              <a:gd name="connsiteY5" fmla="*/ 1328657 h 1376809"/>
              <a:gd name="connsiteX6" fmla="*/ 688406 w 1376809"/>
              <a:gd name="connsiteY6" fmla="*/ 1376809 h 1376809"/>
              <a:gd name="connsiteX7" fmla="*/ 178448 w 1376809"/>
              <a:gd name="connsiteY7" fmla="*/ 1328657 h 1376809"/>
              <a:gd name="connsiteX8" fmla="*/ 48156 w 1376809"/>
              <a:gd name="connsiteY8" fmla="*/ 1198361 h 1376809"/>
              <a:gd name="connsiteX9" fmla="*/ 0 w 1376809"/>
              <a:gd name="connsiteY9" fmla="*/ 688406 h 1376809"/>
              <a:gd name="connsiteX10" fmla="*/ 48156 w 1376809"/>
              <a:gd name="connsiteY10" fmla="*/ 178448 h 1376809"/>
              <a:gd name="connsiteX11" fmla="*/ 178448 w 1376809"/>
              <a:gd name="connsiteY11" fmla="*/ 48156 h 1376809"/>
              <a:gd name="connsiteX12" fmla="*/ 688406 w 1376809"/>
              <a:gd name="connsiteY12" fmla="*/ 0 h 13768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76809" h="1376809">
                <a:moveTo>
                  <a:pt x="688406" y="0"/>
                </a:moveTo>
                <a:cubicBezTo>
                  <a:pt x="889555" y="0"/>
                  <a:pt x="1073711" y="16991"/>
                  <a:pt x="1198361" y="48156"/>
                </a:cubicBezTo>
                <a:cubicBezTo>
                  <a:pt x="1274859" y="65146"/>
                  <a:pt x="1314485" y="110479"/>
                  <a:pt x="1328657" y="178448"/>
                </a:cubicBezTo>
                <a:cubicBezTo>
                  <a:pt x="1356996" y="297457"/>
                  <a:pt x="1376809" y="487257"/>
                  <a:pt x="1376809" y="688406"/>
                </a:cubicBezTo>
                <a:cubicBezTo>
                  <a:pt x="1376809" y="889555"/>
                  <a:pt x="1356996" y="1079352"/>
                  <a:pt x="1328657" y="1198361"/>
                </a:cubicBezTo>
                <a:cubicBezTo>
                  <a:pt x="1314485" y="1266330"/>
                  <a:pt x="1274859" y="1311663"/>
                  <a:pt x="1198361" y="1328657"/>
                </a:cubicBezTo>
                <a:cubicBezTo>
                  <a:pt x="1073711" y="1359819"/>
                  <a:pt x="889555" y="1376809"/>
                  <a:pt x="688406" y="1376809"/>
                </a:cubicBezTo>
                <a:cubicBezTo>
                  <a:pt x="487257" y="1376809"/>
                  <a:pt x="303099" y="1359819"/>
                  <a:pt x="178448" y="1328657"/>
                </a:cubicBezTo>
                <a:cubicBezTo>
                  <a:pt x="101953" y="1311663"/>
                  <a:pt x="62327" y="1266330"/>
                  <a:pt x="48156" y="1198361"/>
                </a:cubicBezTo>
                <a:cubicBezTo>
                  <a:pt x="19813" y="1079352"/>
                  <a:pt x="0" y="889555"/>
                  <a:pt x="0" y="688406"/>
                </a:cubicBezTo>
                <a:cubicBezTo>
                  <a:pt x="0" y="487257"/>
                  <a:pt x="19813" y="297457"/>
                  <a:pt x="48156" y="178448"/>
                </a:cubicBezTo>
                <a:cubicBezTo>
                  <a:pt x="62327" y="110479"/>
                  <a:pt x="101953" y="65146"/>
                  <a:pt x="178448" y="48156"/>
                </a:cubicBezTo>
                <a:cubicBezTo>
                  <a:pt x="303099" y="16991"/>
                  <a:pt x="487257" y="0"/>
                  <a:pt x="688406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>
            <a:lvl1pPr>
              <a:defRPr sz="100">
                <a:noFill/>
              </a:defRPr>
            </a:lvl1pPr>
          </a:lstStyle>
          <a:p>
            <a:pPr lvl="0"/>
            <a:endParaRPr lang="pt-BR"/>
          </a:p>
        </p:txBody>
      </p:sp>
      <p:sp>
        <p:nvSpPr>
          <p:cNvPr id="5" name="Espaço Reservado para Texto 19">
            <a:extLst>
              <a:ext uri="{FF2B5EF4-FFF2-40B4-BE49-F238E27FC236}">
                <a16:creationId xmlns:a16="http://schemas.microsoft.com/office/drawing/2014/main" id="{B2661869-81E5-B482-5F7E-5EABB110E76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836919" y="589948"/>
            <a:ext cx="1086875" cy="5632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85000"/>
              </a:lnSpc>
              <a:buNone/>
              <a:defRPr sz="3600">
                <a:solidFill>
                  <a:schemeClr val="bg1"/>
                </a:solidFill>
                <a:latin typeface="Itau Display Pro XBold" panose="020B0803020204020204" pitchFamily="34" charset="0"/>
                <a:cs typeface="Itau Display Pro XBold" panose="020B0803020204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t-BR"/>
              <a:t>XX</a:t>
            </a:r>
          </a:p>
        </p:txBody>
      </p:sp>
      <p:sp>
        <p:nvSpPr>
          <p:cNvPr id="6" name="Espaço Reservado para Texto 19">
            <a:extLst>
              <a:ext uri="{FF2B5EF4-FFF2-40B4-BE49-F238E27FC236}">
                <a16:creationId xmlns:a16="http://schemas.microsoft.com/office/drawing/2014/main" id="{2F94EC71-2FD9-B124-CCEA-7158598B1FB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836919" y="1077345"/>
            <a:ext cx="1086875" cy="45858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85000"/>
              </a:lnSpc>
              <a:buNone/>
              <a:defRPr sz="1400">
                <a:solidFill>
                  <a:schemeClr val="bg1"/>
                </a:solidFill>
                <a:latin typeface="Itau Display Pro XBold" panose="020B0803020204020204" pitchFamily="34" charset="0"/>
                <a:cs typeface="Itau Display Pro XBold" panose="020B0803020204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t-BR"/>
              <a:t>Inserir destaque</a:t>
            </a:r>
          </a:p>
        </p:txBody>
      </p:sp>
    </p:spTree>
    <p:extLst>
      <p:ext uri="{BB962C8B-B14F-4D97-AF65-F5344CB8AC3E}">
        <p14:creationId xmlns:p14="http://schemas.microsoft.com/office/powerpoint/2010/main" val="693499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áfico/tabela + tex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ráfico 30">
            <a:extLst>
              <a:ext uri="{FF2B5EF4-FFF2-40B4-BE49-F238E27FC236}">
                <a16:creationId xmlns:a16="http://schemas.microsoft.com/office/drawing/2014/main" id="{4449295E-2B6B-A6CE-2C41-19EC3FE066B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8810625" y="-42862"/>
            <a:ext cx="4629150" cy="6943725"/>
          </a:xfrm>
          <a:prstGeom prst="rect">
            <a:avLst/>
          </a:prstGeom>
        </p:spPr>
      </p:pic>
      <p:sp>
        <p:nvSpPr>
          <p:cNvPr id="7" name="Espaço Reservado para Texto 19">
            <a:extLst>
              <a:ext uri="{FF2B5EF4-FFF2-40B4-BE49-F238E27FC236}">
                <a16:creationId xmlns:a16="http://schemas.microsoft.com/office/drawing/2014/main" id="{D699E557-3DE3-F564-D476-90CBBFD5176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9899" y="1515990"/>
            <a:ext cx="6276009" cy="331200"/>
          </a:xfrm>
          <a:prstGeom prst="roundRect">
            <a:avLst>
              <a:gd name="adj" fmla="val 50000"/>
            </a:avLst>
          </a:prstGeom>
          <a:solidFill>
            <a:srgbClr val="E4E4E4"/>
          </a:solidFill>
        </p:spPr>
        <p:txBody>
          <a:bodyPr wrap="square" lIns="108000" tIns="72000" rIns="108000" bIns="72000" anchor="ctr">
            <a:noAutofit/>
          </a:bodyPr>
          <a:lstStyle>
            <a:lvl1pPr marL="0" indent="0">
              <a:buNone/>
              <a:defRPr lang="pt-BR" sz="1600">
                <a:solidFill>
                  <a:schemeClr val="tx2"/>
                </a:solidFill>
                <a:latin typeface="Itau Display Pro XBold" panose="020B0803020204020204" pitchFamily="34" charset="0"/>
                <a:cs typeface="Itau Display Pro XBold" panose="020B0803020204020204" pitchFamily="34" charset="0"/>
              </a:defRPr>
            </a:lvl1pPr>
          </a:lstStyle>
          <a:p>
            <a:pPr marL="228600" marR="0" lvl="0" indent="-228600" fontAlgn="auto">
              <a:spcAft>
                <a:spcPts val="0"/>
              </a:spcAft>
              <a:buClrTx/>
              <a:buSzTx/>
              <a:tabLst/>
            </a:pPr>
            <a:r>
              <a:rPr lang="pt-BR"/>
              <a:t>Título Conteúdo</a:t>
            </a:r>
          </a:p>
        </p:txBody>
      </p:sp>
      <p:sp>
        <p:nvSpPr>
          <p:cNvPr id="9" name="Espaço Reservado para Conteúdo 8">
            <a:extLst>
              <a:ext uri="{FF2B5EF4-FFF2-40B4-BE49-F238E27FC236}">
                <a16:creationId xmlns:a16="http://schemas.microsoft.com/office/drawing/2014/main" id="{7A445933-5D35-F2E7-5449-2C75C3002F65}"/>
              </a:ext>
            </a:extLst>
          </p:cNvPr>
          <p:cNvSpPr>
            <a:spLocks noGrp="1"/>
          </p:cNvSpPr>
          <p:nvPr>
            <p:ph sz="quarter" idx="44" hasCustomPrompt="1"/>
          </p:nvPr>
        </p:nvSpPr>
        <p:spPr>
          <a:xfrm>
            <a:off x="469900" y="1960325"/>
            <a:ext cx="8102853" cy="4544818"/>
          </a:xfrm>
          <a:prstGeom prst="rect">
            <a:avLst/>
          </a:prstGeom>
        </p:spPr>
        <p:txBody>
          <a:bodyPr vert="horz" lIns="144000" tIns="72000" rIns="144000" bIns="45720" rtlCol="0">
            <a:normAutofit/>
          </a:bodyPr>
          <a:lstStyle>
            <a:lvl1pPr marL="0" indent="0">
              <a:buFont typeface="Arial" panose="020B0604020202020204" pitchFamily="34" charset="0"/>
              <a:buNone/>
              <a:defRPr lang="pt-BR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 marL="1828800" indent="0">
              <a:buFont typeface="Arial" panose="020B0604020202020204" pitchFamily="34" charset="0"/>
              <a:buNone/>
              <a:defRPr lang="pt-BR"/>
            </a:lvl5pPr>
          </a:lstStyle>
          <a:p>
            <a:pPr marL="228600" lv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</a:pPr>
            <a:r>
              <a:rPr lang="pt-BR"/>
              <a:t>Clique para inserir conteúdo</a:t>
            </a:r>
          </a:p>
          <a:p>
            <a:pPr lvl="4"/>
            <a:endParaRPr lang="pt-BR"/>
          </a:p>
        </p:txBody>
      </p:sp>
      <p:sp>
        <p:nvSpPr>
          <p:cNvPr id="21" name="Espaço Reservado para Texto 19">
            <a:extLst>
              <a:ext uri="{FF2B5EF4-FFF2-40B4-BE49-F238E27FC236}">
                <a16:creationId xmlns:a16="http://schemas.microsoft.com/office/drawing/2014/main" id="{15DA9C0B-8011-F72B-C83D-534054B15FC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387710" y="3030078"/>
            <a:ext cx="2112311" cy="2212481"/>
          </a:xfrm>
          <a:prstGeom prst="rect">
            <a:avLst/>
          </a:prstGeom>
        </p:spPr>
        <p:txBody>
          <a:bodyPr vert="horz" lIns="144000" tIns="72000" rIns="144000" bIns="45720" rtlCol="0">
            <a:noAutofit/>
          </a:bodyPr>
          <a:lstStyle>
            <a:lvl1pPr>
              <a:defRPr lang="pt-BR" sz="1400" dirty="0">
                <a:solidFill>
                  <a:schemeClr val="bg1"/>
                </a:solidFill>
              </a:defRPr>
            </a:lvl1pPr>
          </a:lstStyle>
          <a:p>
            <a:pPr marL="0" lvl="0" indent="0">
              <a:buNone/>
            </a:pPr>
            <a:r>
              <a:rPr lang="pt-BR"/>
              <a:t>Clique para inserir conteúdo</a:t>
            </a:r>
          </a:p>
        </p:txBody>
      </p:sp>
      <p:sp>
        <p:nvSpPr>
          <p:cNvPr id="23" name="Espaço Reservado para Texto 19">
            <a:extLst>
              <a:ext uri="{FF2B5EF4-FFF2-40B4-BE49-F238E27FC236}">
                <a16:creationId xmlns:a16="http://schemas.microsoft.com/office/drawing/2014/main" id="{AFCD2E6D-5436-F0B6-D5A7-2AF4009C0E7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387710" y="1464035"/>
            <a:ext cx="2112311" cy="120032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2000">
                <a:solidFill>
                  <a:schemeClr val="bg1"/>
                </a:solidFill>
                <a:latin typeface="Itau Display Pro XBold" panose="020B0803020204020204" pitchFamily="34" charset="0"/>
                <a:cs typeface="Itau Display Pro XBold" panose="020B0803020204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t-BR" err="1"/>
              <a:t>Lorem</a:t>
            </a:r>
            <a:r>
              <a:rPr lang="pt-BR"/>
              <a:t> ipsum </a:t>
            </a:r>
            <a:r>
              <a:rPr lang="pt-BR" err="1"/>
              <a:t>dolor</a:t>
            </a:r>
            <a:r>
              <a:rPr lang="pt-BR"/>
              <a:t> </a:t>
            </a:r>
            <a:r>
              <a:rPr lang="pt-BR" err="1"/>
              <a:t>sit</a:t>
            </a:r>
            <a:r>
              <a:rPr lang="pt-BR"/>
              <a:t> </a:t>
            </a:r>
            <a:r>
              <a:rPr lang="pt-BR" err="1"/>
              <a:t>amet</a:t>
            </a:r>
            <a:r>
              <a:rPr lang="pt-BR"/>
              <a:t>, </a:t>
            </a:r>
            <a:r>
              <a:rPr lang="pt-BR" err="1"/>
              <a:t>consectetuer</a:t>
            </a:r>
            <a:r>
              <a:rPr lang="pt-BR"/>
              <a:t> </a:t>
            </a:r>
            <a:r>
              <a:rPr lang="pt-BR" err="1"/>
              <a:t>adipiscing</a:t>
            </a:r>
            <a:r>
              <a:rPr lang="pt-BR"/>
              <a:t> </a:t>
            </a:r>
            <a:r>
              <a:rPr lang="pt-BR" err="1"/>
              <a:t>elit</a:t>
            </a:r>
            <a:r>
              <a:rPr lang="pt-BR"/>
              <a:t> 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194EDC2F-3D5F-35B5-8B1B-5CF4DDBA2354}"/>
              </a:ext>
            </a:extLst>
          </p:cNvPr>
          <p:cNvSpPr txBox="1"/>
          <p:nvPr userDrawn="1"/>
        </p:nvSpPr>
        <p:spPr>
          <a:xfrm rot="16200000">
            <a:off x="11243777" y="5300017"/>
            <a:ext cx="1441478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defTabSz="821531">
              <a:defRPr/>
            </a:pPr>
            <a:r>
              <a:rPr lang="pt-BR" sz="900">
                <a:solidFill>
                  <a:schemeClr val="bg1"/>
                </a:solidFill>
                <a:latin typeface="Itau Display Pro Light" panose="020B0403020204020204" pitchFamily="34" charset="0"/>
                <a:cs typeface="Itau Display Pro Light" panose="020B0403020204020204" pitchFamily="34" charset="0"/>
                <a:sym typeface="Itau Display Light"/>
              </a:rPr>
              <a:t>Corporativo | Interno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FADA2324-EC03-A211-3982-96A2695ED309}"/>
              </a:ext>
            </a:extLst>
          </p:cNvPr>
          <p:cNvSpPr txBox="1"/>
          <p:nvPr userDrawn="1"/>
        </p:nvSpPr>
        <p:spPr>
          <a:xfrm rot="16200000">
            <a:off x="11766873" y="6179150"/>
            <a:ext cx="395287" cy="230832"/>
          </a:xfrm>
          <a:prstGeom prst="rect">
            <a:avLst/>
          </a:prstGeom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algn="r">
              <a:defRPr sz="900" b="1">
                <a:solidFill>
                  <a:srgbClr val="606163"/>
                </a:solidFill>
              </a:defRPr>
            </a:lvl1pPr>
          </a:lstStyle>
          <a:p>
            <a:pPr algn="r"/>
            <a:fld id="{9B9BAEC2-C893-4510-BAEC-A634F6DBFF95}" type="slidenum">
              <a:rPr lang="en-US" altLang="pt-BR" sz="1000" b="0" smtClean="0">
                <a:solidFill>
                  <a:schemeClr val="bg1"/>
                </a:solidFill>
                <a:latin typeface="Itau Display Pro XBold" panose="020B0803020204020204" pitchFamily="34" charset="0"/>
                <a:cs typeface="Itau Display Pro XBold" panose="020B0803020204020204" pitchFamily="34" charset="0"/>
              </a:rPr>
              <a:pPr algn="r"/>
              <a:t>‹nº›</a:t>
            </a:fld>
            <a:endParaRPr lang="en-US" altLang="pt-BR" sz="1000" b="0">
              <a:solidFill>
                <a:schemeClr val="bg1"/>
              </a:solidFill>
              <a:latin typeface="Itau Display Pro XBold" panose="020B0803020204020204" pitchFamily="34" charset="0"/>
              <a:cs typeface="Itau Display Pro XBold" panose="020B0803020204020204" pitchFamily="34" charset="0"/>
            </a:endParaRP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AD20877C-DB1E-35C7-97A3-444F343C5DC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20516" y="6489926"/>
            <a:ext cx="288000" cy="288000"/>
          </a:xfrm>
          <a:prstGeom prst="rect">
            <a:avLst/>
          </a:prstGeom>
        </p:spPr>
      </p:pic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423E1873-D575-10F7-880B-E3633C210821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6970926" y="1189181"/>
            <a:ext cx="1376809" cy="1376809"/>
          </a:xfrm>
          <a:custGeom>
            <a:avLst/>
            <a:gdLst>
              <a:gd name="connsiteX0" fmla="*/ 688406 w 1376809"/>
              <a:gd name="connsiteY0" fmla="*/ 0 h 1376809"/>
              <a:gd name="connsiteX1" fmla="*/ 1198361 w 1376809"/>
              <a:gd name="connsiteY1" fmla="*/ 48156 h 1376809"/>
              <a:gd name="connsiteX2" fmla="*/ 1328657 w 1376809"/>
              <a:gd name="connsiteY2" fmla="*/ 178448 h 1376809"/>
              <a:gd name="connsiteX3" fmla="*/ 1376809 w 1376809"/>
              <a:gd name="connsiteY3" fmla="*/ 688406 h 1376809"/>
              <a:gd name="connsiteX4" fmla="*/ 1328657 w 1376809"/>
              <a:gd name="connsiteY4" fmla="*/ 1198361 h 1376809"/>
              <a:gd name="connsiteX5" fmla="*/ 1198361 w 1376809"/>
              <a:gd name="connsiteY5" fmla="*/ 1328657 h 1376809"/>
              <a:gd name="connsiteX6" fmla="*/ 688406 w 1376809"/>
              <a:gd name="connsiteY6" fmla="*/ 1376809 h 1376809"/>
              <a:gd name="connsiteX7" fmla="*/ 178448 w 1376809"/>
              <a:gd name="connsiteY7" fmla="*/ 1328657 h 1376809"/>
              <a:gd name="connsiteX8" fmla="*/ 48156 w 1376809"/>
              <a:gd name="connsiteY8" fmla="*/ 1198361 h 1376809"/>
              <a:gd name="connsiteX9" fmla="*/ 0 w 1376809"/>
              <a:gd name="connsiteY9" fmla="*/ 688406 h 1376809"/>
              <a:gd name="connsiteX10" fmla="*/ 48156 w 1376809"/>
              <a:gd name="connsiteY10" fmla="*/ 178448 h 1376809"/>
              <a:gd name="connsiteX11" fmla="*/ 178448 w 1376809"/>
              <a:gd name="connsiteY11" fmla="*/ 48156 h 1376809"/>
              <a:gd name="connsiteX12" fmla="*/ 688406 w 1376809"/>
              <a:gd name="connsiteY12" fmla="*/ 0 h 13768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76809" h="1376809">
                <a:moveTo>
                  <a:pt x="688406" y="0"/>
                </a:moveTo>
                <a:cubicBezTo>
                  <a:pt x="889555" y="0"/>
                  <a:pt x="1073711" y="16991"/>
                  <a:pt x="1198361" y="48156"/>
                </a:cubicBezTo>
                <a:cubicBezTo>
                  <a:pt x="1274859" y="65146"/>
                  <a:pt x="1314485" y="110479"/>
                  <a:pt x="1328657" y="178448"/>
                </a:cubicBezTo>
                <a:cubicBezTo>
                  <a:pt x="1356996" y="297457"/>
                  <a:pt x="1376809" y="487257"/>
                  <a:pt x="1376809" y="688406"/>
                </a:cubicBezTo>
                <a:cubicBezTo>
                  <a:pt x="1376809" y="889555"/>
                  <a:pt x="1356996" y="1079352"/>
                  <a:pt x="1328657" y="1198361"/>
                </a:cubicBezTo>
                <a:cubicBezTo>
                  <a:pt x="1314485" y="1266330"/>
                  <a:pt x="1274859" y="1311663"/>
                  <a:pt x="1198361" y="1328657"/>
                </a:cubicBezTo>
                <a:cubicBezTo>
                  <a:pt x="1073711" y="1359819"/>
                  <a:pt x="889555" y="1376809"/>
                  <a:pt x="688406" y="1376809"/>
                </a:cubicBezTo>
                <a:cubicBezTo>
                  <a:pt x="487257" y="1376809"/>
                  <a:pt x="303099" y="1359819"/>
                  <a:pt x="178448" y="1328657"/>
                </a:cubicBezTo>
                <a:cubicBezTo>
                  <a:pt x="101953" y="1311663"/>
                  <a:pt x="62327" y="1266330"/>
                  <a:pt x="48156" y="1198361"/>
                </a:cubicBezTo>
                <a:cubicBezTo>
                  <a:pt x="19813" y="1079352"/>
                  <a:pt x="0" y="889555"/>
                  <a:pt x="0" y="688406"/>
                </a:cubicBezTo>
                <a:cubicBezTo>
                  <a:pt x="0" y="487257"/>
                  <a:pt x="19813" y="297457"/>
                  <a:pt x="48156" y="178448"/>
                </a:cubicBezTo>
                <a:cubicBezTo>
                  <a:pt x="62327" y="110479"/>
                  <a:pt x="101953" y="65146"/>
                  <a:pt x="178448" y="48156"/>
                </a:cubicBezTo>
                <a:cubicBezTo>
                  <a:pt x="303099" y="16991"/>
                  <a:pt x="487257" y="0"/>
                  <a:pt x="688406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 sz="100">
                <a:noFill/>
              </a:defRPr>
            </a:lvl1pPr>
          </a:lstStyle>
          <a:p>
            <a:pPr lvl="0"/>
            <a:endParaRPr lang="pt-BR"/>
          </a:p>
        </p:txBody>
      </p:sp>
      <p:sp>
        <p:nvSpPr>
          <p:cNvPr id="10" name="Espaço Reservado para Texto 19">
            <a:extLst>
              <a:ext uri="{FF2B5EF4-FFF2-40B4-BE49-F238E27FC236}">
                <a16:creationId xmlns:a16="http://schemas.microsoft.com/office/drawing/2014/main" id="{28657392-CD73-3F57-E6F0-486BFD9EB94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115893" y="1369505"/>
            <a:ext cx="1086875" cy="5632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85000"/>
              </a:lnSpc>
              <a:buNone/>
              <a:defRPr sz="3600">
                <a:solidFill>
                  <a:schemeClr val="bg1"/>
                </a:solidFill>
                <a:latin typeface="Itau Display Pro XBold" panose="020B0803020204020204" pitchFamily="34" charset="0"/>
                <a:cs typeface="Itau Display Pro XBold" panose="020B0803020204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t-BR"/>
              <a:t>XX</a:t>
            </a:r>
          </a:p>
        </p:txBody>
      </p:sp>
      <p:sp>
        <p:nvSpPr>
          <p:cNvPr id="12" name="Espaço Reservado para Texto 19">
            <a:extLst>
              <a:ext uri="{FF2B5EF4-FFF2-40B4-BE49-F238E27FC236}">
                <a16:creationId xmlns:a16="http://schemas.microsoft.com/office/drawing/2014/main" id="{0414DFC2-93A3-A375-FF13-A649B93CF79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115893" y="1856902"/>
            <a:ext cx="1086875" cy="45858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85000"/>
              </a:lnSpc>
              <a:buNone/>
              <a:defRPr sz="1400">
                <a:solidFill>
                  <a:schemeClr val="bg1"/>
                </a:solidFill>
                <a:latin typeface="Itau Display Pro XBold" panose="020B0803020204020204" pitchFamily="34" charset="0"/>
                <a:cs typeface="Itau Display Pro XBold" panose="020B0803020204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t-BR"/>
              <a:t>Inserir destaque</a:t>
            </a:r>
          </a:p>
        </p:txBody>
      </p:sp>
      <p:sp>
        <p:nvSpPr>
          <p:cNvPr id="5" name="Espaço Reservado para Texto 19">
            <a:extLst>
              <a:ext uri="{FF2B5EF4-FFF2-40B4-BE49-F238E27FC236}">
                <a16:creationId xmlns:a16="http://schemas.microsoft.com/office/drawing/2014/main" id="{EDC637A1-2ECC-F491-458B-75315D79A765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469899" y="281953"/>
            <a:ext cx="8103600" cy="45858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buNone/>
              <a:defRPr sz="2800">
                <a:solidFill>
                  <a:srgbClr val="000000"/>
                </a:solidFill>
                <a:latin typeface="Itau Display Pro XBold" panose="020B0803020204020204" pitchFamily="34" charset="0"/>
                <a:cs typeface="Itau Display Pro XBold" panose="020B0803020204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t-BR"/>
              <a:t>Clique para inserir o título</a:t>
            </a:r>
          </a:p>
        </p:txBody>
      </p:sp>
      <p:sp>
        <p:nvSpPr>
          <p:cNvPr id="6" name="Espaço Reservado para Texto 19">
            <a:extLst>
              <a:ext uri="{FF2B5EF4-FFF2-40B4-BE49-F238E27FC236}">
                <a16:creationId xmlns:a16="http://schemas.microsoft.com/office/drawing/2014/main" id="{DA52B784-5B6B-9B9F-A05A-F8E15587BAAF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469900" y="748264"/>
            <a:ext cx="8103600" cy="32778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lang="pt-BR" sz="1800">
                <a:solidFill>
                  <a:schemeClr val="tx1"/>
                </a:solidFill>
                <a:latin typeface="+mn-lt"/>
                <a:cs typeface="Itau Display Pro Light" panose="020B0403020204020204" pitchFamily="34" charset="0"/>
              </a:defRPr>
            </a:lvl1pPr>
          </a:lstStyle>
          <a:p>
            <a:pPr marL="228600" lvl="0" indent="-228600">
              <a:lnSpc>
                <a:spcPct val="85000"/>
              </a:lnSpc>
              <a:spcBef>
                <a:spcPts val="0"/>
              </a:spcBef>
            </a:pPr>
            <a:r>
              <a:rPr lang="pt-BR"/>
              <a:t>Clique para inserir o subtítulo</a:t>
            </a:r>
          </a:p>
        </p:txBody>
      </p:sp>
    </p:spTree>
    <p:extLst>
      <p:ext uri="{BB962C8B-B14F-4D97-AF65-F5344CB8AC3E}">
        <p14:creationId xmlns:p14="http://schemas.microsoft.com/office/powerpoint/2010/main" val="2053961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279">
          <p15:clr>
            <a:srgbClr val="FBAE40"/>
          </p15:clr>
        </p15:guide>
        <p15:guide id="3" pos="7265">
          <p15:clr>
            <a:srgbClr val="FBAE40"/>
          </p15:clr>
        </p15:guide>
        <p15:guide id="6" orient="horz" pos="4065">
          <p15:clr>
            <a:srgbClr val="FBAE40"/>
          </p15:clr>
        </p15:guide>
        <p15:guide id="7" orient="horz" pos="935">
          <p15:clr>
            <a:srgbClr val="FBAE40"/>
          </p15:clr>
        </p15:guide>
        <p15:guide id="12" pos="5496">
          <p15:clr>
            <a:srgbClr val="FBAE40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áfico/tabela + tex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áfico 11">
            <a:extLst>
              <a:ext uri="{FF2B5EF4-FFF2-40B4-BE49-F238E27FC236}">
                <a16:creationId xmlns:a16="http://schemas.microsoft.com/office/drawing/2014/main" id="{0706AE36-B830-8B1F-B7BD-645F5488394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8810625" y="-42862"/>
            <a:ext cx="4629150" cy="6943725"/>
          </a:xfrm>
          <a:prstGeom prst="rect">
            <a:avLst/>
          </a:prstGeom>
        </p:spPr>
      </p:pic>
      <p:sp>
        <p:nvSpPr>
          <p:cNvPr id="9" name="Espaço Reservado para Conteúdo 8">
            <a:extLst>
              <a:ext uri="{FF2B5EF4-FFF2-40B4-BE49-F238E27FC236}">
                <a16:creationId xmlns:a16="http://schemas.microsoft.com/office/drawing/2014/main" id="{7A445933-5D35-F2E7-5449-2C75C3002F65}"/>
              </a:ext>
            </a:extLst>
          </p:cNvPr>
          <p:cNvSpPr>
            <a:spLocks noGrp="1"/>
          </p:cNvSpPr>
          <p:nvPr>
            <p:ph sz="quarter" idx="44" hasCustomPrompt="1"/>
          </p:nvPr>
        </p:nvSpPr>
        <p:spPr>
          <a:xfrm>
            <a:off x="469900" y="1960325"/>
            <a:ext cx="8102853" cy="4544818"/>
          </a:xfrm>
          <a:prstGeom prst="rect">
            <a:avLst/>
          </a:prstGeom>
        </p:spPr>
        <p:txBody>
          <a:bodyPr vert="horz" lIns="144000" tIns="72000" rIns="144000" bIns="45720" rtlCol="0">
            <a:normAutofit/>
          </a:bodyPr>
          <a:lstStyle>
            <a:lvl1pPr marL="0" indent="0">
              <a:buFont typeface="Arial" panose="020B0604020202020204" pitchFamily="34" charset="0"/>
              <a:buNone/>
              <a:defRPr lang="pt-BR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 marL="1828800" indent="0">
              <a:buFont typeface="Arial" panose="020B0604020202020204" pitchFamily="34" charset="0"/>
              <a:buNone/>
              <a:defRPr lang="pt-BR"/>
            </a:lvl5pPr>
          </a:lstStyle>
          <a:p>
            <a:pPr marL="228600" lv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</a:pPr>
            <a:r>
              <a:rPr lang="pt-BR"/>
              <a:t>Clique para inserir conteúdo</a:t>
            </a:r>
          </a:p>
          <a:p>
            <a:pPr lvl="4"/>
            <a:endParaRPr lang="pt-BR"/>
          </a:p>
        </p:txBody>
      </p:sp>
      <p:sp>
        <p:nvSpPr>
          <p:cNvPr id="21" name="Espaço Reservado para Texto 19">
            <a:extLst>
              <a:ext uri="{FF2B5EF4-FFF2-40B4-BE49-F238E27FC236}">
                <a16:creationId xmlns:a16="http://schemas.microsoft.com/office/drawing/2014/main" id="{15DA9C0B-8011-F72B-C83D-534054B15FC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387710" y="3030078"/>
            <a:ext cx="2112311" cy="2212481"/>
          </a:xfrm>
          <a:prstGeom prst="rect">
            <a:avLst/>
          </a:prstGeom>
        </p:spPr>
        <p:txBody>
          <a:bodyPr vert="horz" lIns="144000" tIns="72000" rIns="144000" bIns="45720" rtlCol="0">
            <a:noAutofit/>
          </a:bodyPr>
          <a:lstStyle>
            <a:lvl1pPr>
              <a:defRPr lang="pt-BR" sz="1400" dirty="0">
                <a:solidFill>
                  <a:schemeClr val="bg1"/>
                </a:solidFill>
              </a:defRPr>
            </a:lvl1pPr>
          </a:lstStyle>
          <a:p>
            <a:pPr marL="0" lvl="0" indent="0">
              <a:buNone/>
            </a:pPr>
            <a:r>
              <a:rPr lang="pt-BR"/>
              <a:t>Clique para inserir conteúdo</a:t>
            </a:r>
          </a:p>
        </p:txBody>
      </p:sp>
      <p:sp>
        <p:nvSpPr>
          <p:cNvPr id="23" name="Espaço Reservado para Texto 19">
            <a:extLst>
              <a:ext uri="{FF2B5EF4-FFF2-40B4-BE49-F238E27FC236}">
                <a16:creationId xmlns:a16="http://schemas.microsoft.com/office/drawing/2014/main" id="{AFCD2E6D-5436-F0B6-D5A7-2AF4009C0E7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387710" y="1464035"/>
            <a:ext cx="2112311" cy="120032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2000">
                <a:solidFill>
                  <a:schemeClr val="bg1"/>
                </a:solidFill>
                <a:latin typeface="Itau Display Pro XBold" panose="020B0803020204020204" pitchFamily="34" charset="0"/>
                <a:cs typeface="Itau Display Pro XBold" panose="020B0803020204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t-BR" err="1"/>
              <a:t>Lorem</a:t>
            </a:r>
            <a:r>
              <a:rPr lang="pt-BR"/>
              <a:t> ipsum </a:t>
            </a:r>
            <a:r>
              <a:rPr lang="pt-BR" err="1"/>
              <a:t>dolor</a:t>
            </a:r>
            <a:r>
              <a:rPr lang="pt-BR"/>
              <a:t> </a:t>
            </a:r>
            <a:r>
              <a:rPr lang="pt-BR" err="1"/>
              <a:t>sit</a:t>
            </a:r>
            <a:r>
              <a:rPr lang="pt-BR"/>
              <a:t> </a:t>
            </a:r>
            <a:r>
              <a:rPr lang="pt-BR" err="1"/>
              <a:t>amet</a:t>
            </a:r>
            <a:r>
              <a:rPr lang="pt-BR"/>
              <a:t>, </a:t>
            </a:r>
            <a:r>
              <a:rPr lang="pt-BR" err="1"/>
              <a:t>consectetuer</a:t>
            </a:r>
            <a:r>
              <a:rPr lang="pt-BR"/>
              <a:t> </a:t>
            </a:r>
            <a:r>
              <a:rPr lang="pt-BR" err="1"/>
              <a:t>adipiscing</a:t>
            </a:r>
            <a:r>
              <a:rPr lang="pt-BR"/>
              <a:t> </a:t>
            </a:r>
            <a:r>
              <a:rPr lang="pt-BR" err="1"/>
              <a:t>elit</a:t>
            </a:r>
            <a:r>
              <a:rPr lang="pt-BR"/>
              <a:t> 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194EDC2F-3D5F-35B5-8B1B-5CF4DDBA2354}"/>
              </a:ext>
            </a:extLst>
          </p:cNvPr>
          <p:cNvSpPr txBox="1"/>
          <p:nvPr userDrawn="1"/>
        </p:nvSpPr>
        <p:spPr>
          <a:xfrm rot="16200000">
            <a:off x="11243777" y="5300017"/>
            <a:ext cx="1441478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defTabSz="821531">
              <a:defRPr/>
            </a:pPr>
            <a:r>
              <a:rPr lang="pt-BR" sz="900">
                <a:solidFill>
                  <a:schemeClr val="bg1"/>
                </a:solidFill>
                <a:latin typeface="Itau Display Pro Light" panose="020B0403020204020204" pitchFamily="34" charset="0"/>
                <a:cs typeface="Itau Display Pro Light" panose="020B0403020204020204" pitchFamily="34" charset="0"/>
                <a:sym typeface="Itau Display Light"/>
              </a:rPr>
              <a:t>Corporativo | Interno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FADA2324-EC03-A211-3982-96A2695ED309}"/>
              </a:ext>
            </a:extLst>
          </p:cNvPr>
          <p:cNvSpPr txBox="1"/>
          <p:nvPr userDrawn="1"/>
        </p:nvSpPr>
        <p:spPr>
          <a:xfrm rot="16200000">
            <a:off x="11766873" y="6179150"/>
            <a:ext cx="395287" cy="230832"/>
          </a:xfrm>
          <a:prstGeom prst="rect">
            <a:avLst/>
          </a:prstGeom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algn="r">
              <a:defRPr sz="900" b="1">
                <a:solidFill>
                  <a:srgbClr val="606163"/>
                </a:solidFill>
              </a:defRPr>
            </a:lvl1pPr>
          </a:lstStyle>
          <a:p>
            <a:pPr algn="r"/>
            <a:fld id="{9B9BAEC2-C893-4510-BAEC-A634F6DBFF95}" type="slidenum">
              <a:rPr lang="en-US" altLang="pt-BR" sz="1000" b="0" smtClean="0">
                <a:solidFill>
                  <a:schemeClr val="bg1"/>
                </a:solidFill>
                <a:latin typeface="Itau Display Pro XBold" panose="020B0803020204020204" pitchFamily="34" charset="0"/>
                <a:cs typeface="Itau Display Pro XBold" panose="020B0803020204020204" pitchFamily="34" charset="0"/>
              </a:rPr>
              <a:pPr algn="r"/>
              <a:t>‹nº›</a:t>
            </a:fld>
            <a:endParaRPr lang="en-US" altLang="pt-BR" sz="1000" b="0">
              <a:solidFill>
                <a:schemeClr val="bg1"/>
              </a:solidFill>
              <a:latin typeface="Itau Display Pro XBold" panose="020B0803020204020204" pitchFamily="34" charset="0"/>
              <a:cs typeface="Itau Display Pro XBold" panose="020B0803020204020204" pitchFamily="34" charset="0"/>
            </a:endParaRP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AD20877C-DB1E-35C7-97A3-444F343C5DC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20516" y="6489926"/>
            <a:ext cx="288000" cy="288000"/>
          </a:xfrm>
          <a:prstGeom prst="rect">
            <a:avLst/>
          </a:prstGeom>
        </p:spPr>
      </p:pic>
      <p:sp>
        <p:nvSpPr>
          <p:cNvPr id="16" name="Espaço Reservado para Texto 19">
            <a:extLst>
              <a:ext uri="{FF2B5EF4-FFF2-40B4-BE49-F238E27FC236}">
                <a16:creationId xmlns:a16="http://schemas.microsoft.com/office/drawing/2014/main" id="{4AAE6EBB-51DC-ED00-E2EA-5312B087DA5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9899" y="1515990"/>
            <a:ext cx="6276009" cy="331200"/>
          </a:xfrm>
          <a:prstGeom prst="roundRect">
            <a:avLst>
              <a:gd name="adj" fmla="val 50000"/>
            </a:avLst>
          </a:prstGeom>
          <a:solidFill>
            <a:srgbClr val="E4E4E4"/>
          </a:solidFill>
        </p:spPr>
        <p:txBody>
          <a:bodyPr wrap="square" lIns="108000" tIns="72000" rIns="108000" bIns="72000" anchor="ctr">
            <a:noAutofit/>
          </a:bodyPr>
          <a:lstStyle>
            <a:lvl1pPr marL="0" indent="0">
              <a:buNone/>
              <a:defRPr lang="pt-BR" sz="1600">
                <a:solidFill>
                  <a:schemeClr val="tx2"/>
                </a:solidFill>
                <a:latin typeface="Itau Display Pro XBold" panose="020B0803020204020204" pitchFamily="34" charset="0"/>
                <a:cs typeface="Itau Display Pro XBold" panose="020B0803020204020204" pitchFamily="34" charset="0"/>
              </a:defRPr>
            </a:lvl1pPr>
          </a:lstStyle>
          <a:p>
            <a:pPr marL="228600" marR="0" lvl="0" indent="-228600" fontAlgn="auto">
              <a:spcAft>
                <a:spcPts val="0"/>
              </a:spcAft>
              <a:buClrTx/>
              <a:buSzTx/>
              <a:tabLst/>
            </a:pPr>
            <a:r>
              <a:rPr lang="pt-BR"/>
              <a:t>Título Conteúdo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BFCE5F01-4BE8-C699-CB22-A59253CC092C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6970926" y="1189181"/>
            <a:ext cx="1376809" cy="1376809"/>
          </a:xfrm>
          <a:custGeom>
            <a:avLst/>
            <a:gdLst>
              <a:gd name="connsiteX0" fmla="*/ 688406 w 1376809"/>
              <a:gd name="connsiteY0" fmla="*/ 0 h 1376809"/>
              <a:gd name="connsiteX1" fmla="*/ 1198361 w 1376809"/>
              <a:gd name="connsiteY1" fmla="*/ 48156 h 1376809"/>
              <a:gd name="connsiteX2" fmla="*/ 1328657 w 1376809"/>
              <a:gd name="connsiteY2" fmla="*/ 178448 h 1376809"/>
              <a:gd name="connsiteX3" fmla="*/ 1376809 w 1376809"/>
              <a:gd name="connsiteY3" fmla="*/ 688406 h 1376809"/>
              <a:gd name="connsiteX4" fmla="*/ 1328657 w 1376809"/>
              <a:gd name="connsiteY4" fmla="*/ 1198361 h 1376809"/>
              <a:gd name="connsiteX5" fmla="*/ 1198361 w 1376809"/>
              <a:gd name="connsiteY5" fmla="*/ 1328657 h 1376809"/>
              <a:gd name="connsiteX6" fmla="*/ 688406 w 1376809"/>
              <a:gd name="connsiteY6" fmla="*/ 1376809 h 1376809"/>
              <a:gd name="connsiteX7" fmla="*/ 178448 w 1376809"/>
              <a:gd name="connsiteY7" fmla="*/ 1328657 h 1376809"/>
              <a:gd name="connsiteX8" fmla="*/ 48156 w 1376809"/>
              <a:gd name="connsiteY8" fmla="*/ 1198361 h 1376809"/>
              <a:gd name="connsiteX9" fmla="*/ 0 w 1376809"/>
              <a:gd name="connsiteY9" fmla="*/ 688406 h 1376809"/>
              <a:gd name="connsiteX10" fmla="*/ 48156 w 1376809"/>
              <a:gd name="connsiteY10" fmla="*/ 178448 h 1376809"/>
              <a:gd name="connsiteX11" fmla="*/ 178448 w 1376809"/>
              <a:gd name="connsiteY11" fmla="*/ 48156 h 1376809"/>
              <a:gd name="connsiteX12" fmla="*/ 688406 w 1376809"/>
              <a:gd name="connsiteY12" fmla="*/ 0 h 13768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76809" h="1376809">
                <a:moveTo>
                  <a:pt x="688406" y="0"/>
                </a:moveTo>
                <a:cubicBezTo>
                  <a:pt x="889555" y="0"/>
                  <a:pt x="1073711" y="16991"/>
                  <a:pt x="1198361" y="48156"/>
                </a:cubicBezTo>
                <a:cubicBezTo>
                  <a:pt x="1274859" y="65146"/>
                  <a:pt x="1314485" y="110479"/>
                  <a:pt x="1328657" y="178448"/>
                </a:cubicBezTo>
                <a:cubicBezTo>
                  <a:pt x="1356996" y="297457"/>
                  <a:pt x="1376809" y="487257"/>
                  <a:pt x="1376809" y="688406"/>
                </a:cubicBezTo>
                <a:cubicBezTo>
                  <a:pt x="1376809" y="889555"/>
                  <a:pt x="1356996" y="1079352"/>
                  <a:pt x="1328657" y="1198361"/>
                </a:cubicBezTo>
                <a:cubicBezTo>
                  <a:pt x="1314485" y="1266330"/>
                  <a:pt x="1274859" y="1311663"/>
                  <a:pt x="1198361" y="1328657"/>
                </a:cubicBezTo>
                <a:cubicBezTo>
                  <a:pt x="1073711" y="1359819"/>
                  <a:pt x="889555" y="1376809"/>
                  <a:pt x="688406" y="1376809"/>
                </a:cubicBezTo>
                <a:cubicBezTo>
                  <a:pt x="487257" y="1376809"/>
                  <a:pt x="303099" y="1359819"/>
                  <a:pt x="178448" y="1328657"/>
                </a:cubicBezTo>
                <a:cubicBezTo>
                  <a:pt x="101953" y="1311663"/>
                  <a:pt x="62327" y="1266330"/>
                  <a:pt x="48156" y="1198361"/>
                </a:cubicBezTo>
                <a:cubicBezTo>
                  <a:pt x="19813" y="1079352"/>
                  <a:pt x="0" y="889555"/>
                  <a:pt x="0" y="688406"/>
                </a:cubicBezTo>
                <a:cubicBezTo>
                  <a:pt x="0" y="487257"/>
                  <a:pt x="19813" y="297457"/>
                  <a:pt x="48156" y="178448"/>
                </a:cubicBezTo>
                <a:cubicBezTo>
                  <a:pt x="62327" y="110479"/>
                  <a:pt x="101953" y="65146"/>
                  <a:pt x="178448" y="48156"/>
                </a:cubicBezTo>
                <a:cubicBezTo>
                  <a:pt x="303099" y="16991"/>
                  <a:pt x="487257" y="0"/>
                  <a:pt x="688406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>
            <a:lvl1pPr>
              <a:defRPr sz="100">
                <a:noFill/>
              </a:defRPr>
            </a:lvl1pPr>
          </a:lstStyle>
          <a:p>
            <a:pPr lvl="0"/>
            <a:endParaRPr lang="pt-BR"/>
          </a:p>
        </p:txBody>
      </p:sp>
      <p:sp>
        <p:nvSpPr>
          <p:cNvPr id="7" name="Espaço Reservado para Texto 19">
            <a:extLst>
              <a:ext uri="{FF2B5EF4-FFF2-40B4-BE49-F238E27FC236}">
                <a16:creationId xmlns:a16="http://schemas.microsoft.com/office/drawing/2014/main" id="{C8F7000E-A936-0656-9237-B1BEAC8F550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115893" y="1369505"/>
            <a:ext cx="1086875" cy="5632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85000"/>
              </a:lnSpc>
              <a:buNone/>
              <a:defRPr sz="3600">
                <a:solidFill>
                  <a:schemeClr val="bg1"/>
                </a:solidFill>
                <a:latin typeface="Itau Display Pro XBold" panose="020B0803020204020204" pitchFamily="34" charset="0"/>
                <a:cs typeface="Itau Display Pro XBold" panose="020B0803020204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t-BR"/>
              <a:t>XX</a:t>
            </a:r>
          </a:p>
        </p:txBody>
      </p:sp>
      <p:sp>
        <p:nvSpPr>
          <p:cNvPr id="10" name="Espaço Reservado para Texto 19">
            <a:extLst>
              <a:ext uri="{FF2B5EF4-FFF2-40B4-BE49-F238E27FC236}">
                <a16:creationId xmlns:a16="http://schemas.microsoft.com/office/drawing/2014/main" id="{A18E71F7-F6C8-EEEE-C646-451E63DE3D3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115893" y="1856902"/>
            <a:ext cx="1086875" cy="45858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85000"/>
              </a:lnSpc>
              <a:buNone/>
              <a:defRPr sz="1400">
                <a:solidFill>
                  <a:schemeClr val="bg1"/>
                </a:solidFill>
                <a:latin typeface="Itau Display Pro XBold" panose="020B0803020204020204" pitchFamily="34" charset="0"/>
                <a:cs typeface="Itau Display Pro XBold" panose="020B0803020204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t-BR"/>
              <a:t>Inserir destaque</a:t>
            </a:r>
          </a:p>
        </p:txBody>
      </p:sp>
      <p:sp>
        <p:nvSpPr>
          <p:cNvPr id="5" name="Espaço Reservado para Texto 19">
            <a:extLst>
              <a:ext uri="{FF2B5EF4-FFF2-40B4-BE49-F238E27FC236}">
                <a16:creationId xmlns:a16="http://schemas.microsoft.com/office/drawing/2014/main" id="{F431DF3C-1E20-9938-2B18-218F19B865D4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469899" y="281953"/>
            <a:ext cx="8103600" cy="45858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buNone/>
              <a:defRPr sz="2800">
                <a:solidFill>
                  <a:srgbClr val="000000"/>
                </a:solidFill>
                <a:latin typeface="Itau Display Pro XBold" panose="020B0803020204020204" pitchFamily="34" charset="0"/>
                <a:cs typeface="Itau Display Pro XBold" panose="020B0803020204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t-BR"/>
              <a:t>Clique para inserir o título</a:t>
            </a:r>
          </a:p>
        </p:txBody>
      </p:sp>
      <p:sp>
        <p:nvSpPr>
          <p:cNvPr id="6" name="Espaço Reservado para Texto 19">
            <a:extLst>
              <a:ext uri="{FF2B5EF4-FFF2-40B4-BE49-F238E27FC236}">
                <a16:creationId xmlns:a16="http://schemas.microsoft.com/office/drawing/2014/main" id="{B35110E2-FE1B-92C4-4A45-F354616323FA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469900" y="748264"/>
            <a:ext cx="8103600" cy="32778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lang="pt-BR" sz="1800">
                <a:solidFill>
                  <a:schemeClr val="tx1"/>
                </a:solidFill>
                <a:latin typeface="+mn-lt"/>
                <a:cs typeface="Itau Display Pro Light" panose="020B0403020204020204" pitchFamily="34" charset="0"/>
              </a:defRPr>
            </a:lvl1pPr>
          </a:lstStyle>
          <a:p>
            <a:pPr marL="228600" lvl="0" indent="-228600">
              <a:lnSpc>
                <a:spcPct val="85000"/>
              </a:lnSpc>
              <a:spcBef>
                <a:spcPts val="0"/>
              </a:spcBef>
            </a:pPr>
            <a:r>
              <a:rPr lang="pt-BR"/>
              <a:t>Clique para inserir o subtítulo</a:t>
            </a:r>
          </a:p>
        </p:txBody>
      </p:sp>
    </p:spTree>
    <p:extLst>
      <p:ext uri="{BB962C8B-B14F-4D97-AF65-F5344CB8AC3E}">
        <p14:creationId xmlns:p14="http://schemas.microsoft.com/office/powerpoint/2010/main" val="2064195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279">
          <p15:clr>
            <a:srgbClr val="FBAE40"/>
          </p15:clr>
        </p15:guide>
        <p15:guide id="3" pos="7265">
          <p15:clr>
            <a:srgbClr val="FBAE40"/>
          </p15:clr>
        </p15:guide>
        <p15:guide id="6" orient="horz" pos="4065">
          <p15:clr>
            <a:srgbClr val="FBAE40"/>
          </p15:clr>
        </p15:guide>
        <p15:guide id="7" orient="horz" pos="935">
          <p15:clr>
            <a:srgbClr val="FBAE40"/>
          </p15:clr>
        </p15:guide>
        <p15:guide id="11" pos="5496">
          <p15:clr>
            <a:srgbClr val="FBAE40"/>
          </p15:clr>
        </p15:guide>
        <p15:guide id="12" pos="5586">
          <p15:clr>
            <a:srgbClr val="FBAE40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áfico/tabela + texto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17">
            <a:extLst>
              <a:ext uri="{FF2B5EF4-FFF2-40B4-BE49-F238E27FC236}">
                <a16:creationId xmlns:a16="http://schemas.microsoft.com/office/drawing/2014/main" id="{33FDFD72-05CB-EB7C-2168-29C0A3EEBEC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 flipH="1">
            <a:off x="7562850" y="-42862"/>
            <a:ext cx="4629150" cy="6943725"/>
          </a:xfrm>
          <a:custGeom>
            <a:avLst/>
            <a:gdLst>
              <a:gd name="connsiteX0" fmla="*/ 1157288 w 4629150"/>
              <a:gd name="connsiteY0" fmla="*/ 0 h 6943725"/>
              <a:gd name="connsiteX1" fmla="*/ 3729012 w 4629150"/>
              <a:gd name="connsiteY1" fmla="*/ 242915 h 6943725"/>
              <a:gd name="connsiteX2" fmla="*/ 4386236 w 4629150"/>
              <a:gd name="connsiteY2" fmla="*/ 900138 h 6943725"/>
              <a:gd name="connsiteX3" fmla="*/ 4629150 w 4629150"/>
              <a:gd name="connsiteY3" fmla="*/ 3471863 h 6943725"/>
              <a:gd name="connsiteX4" fmla="*/ 4386236 w 4629150"/>
              <a:gd name="connsiteY4" fmla="*/ 6043587 h 6943725"/>
              <a:gd name="connsiteX5" fmla="*/ 3729012 w 4629150"/>
              <a:gd name="connsiteY5" fmla="*/ 6700811 h 6943725"/>
              <a:gd name="connsiteX6" fmla="*/ 1157288 w 4629150"/>
              <a:gd name="connsiteY6" fmla="*/ 6943725 h 6943725"/>
              <a:gd name="connsiteX7" fmla="*/ 0 w 4629150"/>
              <a:gd name="connsiteY7" fmla="*/ 6903799 h 6943725"/>
              <a:gd name="connsiteX8" fmla="*/ 0 w 4629150"/>
              <a:gd name="connsiteY8" fmla="*/ 39926 h 6943725"/>
              <a:gd name="connsiteX9" fmla="*/ 1157288 w 4629150"/>
              <a:gd name="connsiteY9" fmla="*/ 0 h 6943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629150" h="6943725">
                <a:moveTo>
                  <a:pt x="1157288" y="0"/>
                </a:moveTo>
                <a:cubicBezTo>
                  <a:pt x="2171650" y="0"/>
                  <a:pt x="3100373" y="85755"/>
                  <a:pt x="3729012" y="242915"/>
                </a:cubicBezTo>
                <a:cubicBezTo>
                  <a:pt x="4114736" y="328670"/>
                  <a:pt x="4314831" y="557234"/>
                  <a:pt x="4386236" y="900138"/>
                </a:cubicBezTo>
                <a:cubicBezTo>
                  <a:pt x="4529160" y="1500192"/>
                  <a:pt x="4629150" y="2457500"/>
                  <a:pt x="4629150" y="3471863"/>
                </a:cubicBezTo>
                <a:cubicBezTo>
                  <a:pt x="4629150" y="4486225"/>
                  <a:pt x="4529160" y="5443533"/>
                  <a:pt x="4386236" y="6043587"/>
                </a:cubicBezTo>
                <a:cubicBezTo>
                  <a:pt x="4314831" y="6386491"/>
                  <a:pt x="4114736" y="6615055"/>
                  <a:pt x="3729012" y="6700811"/>
                </a:cubicBezTo>
                <a:cubicBezTo>
                  <a:pt x="3100373" y="6857971"/>
                  <a:pt x="2171650" y="6943725"/>
                  <a:pt x="1157288" y="6943725"/>
                </a:cubicBezTo>
                <a:cubicBezTo>
                  <a:pt x="753394" y="6943725"/>
                  <a:pt x="363157" y="6930069"/>
                  <a:pt x="0" y="6903799"/>
                </a:cubicBezTo>
                <a:lnTo>
                  <a:pt x="0" y="39926"/>
                </a:lnTo>
                <a:cubicBezTo>
                  <a:pt x="363157" y="13656"/>
                  <a:pt x="753394" y="0"/>
                  <a:pt x="1157288" y="0"/>
                </a:cubicBezTo>
                <a:close/>
              </a:path>
            </a:pathLst>
          </a:custGeom>
          <a:solidFill>
            <a:srgbClr val="001FBD"/>
          </a:solidFill>
        </p:spPr>
        <p:txBody>
          <a:bodyPr wrap="square">
            <a:noAutofit/>
          </a:bodyPr>
          <a:lstStyle>
            <a:lvl1pPr>
              <a:defRPr sz="100">
                <a:ln>
                  <a:noFill/>
                </a:ln>
                <a:noFill/>
              </a:defRPr>
            </a:lvl1pPr>
          </a:lstStyle>
          <a:p>
            <a:pPr lvl="0"/>
            <a:endParaRPr lang="pt-BR"/>
          </a:p>
        </p:txBody>
      </p:sp>
      <p:sp>
        <p:nvSpPr>
          <p:cNvPr id="15" name="Espaço Reservado para Conteúdo 8">
            <a:extLst>
              <a:ext uri="{FF2B5EF4-FFF2-40B4-BE49-F238E27FC236}">
                <a16:creationId xmlns:a16="http://schemas.microsoft.com/office/drawing/2014/main" id="{41BB89C2-C500-4FE7-6F6C-B49A8258ED85}"/>
              </a:ext>
            </a:extLst>
          </p:cNvPr>
          <p:cNvSpPr>
            <a:spLocks noGrp="1"/>
          </p:cNvSpPr>
          <p:nvPr>
            <p:ph sz="quarter" idx="52" hasCustomPrompt="1"/>
          </p:nvPr>
        </p:nvSpPr>
        <p:spPr>
          <a:xfrm>
            <a:off x="8591550" y="1760191"/>
            <a:ext cx="2897984" cy="4563168"/>
          </a:xfrm>
          <a:prstGeom prst="rect">
            <a:avLst/>
          </a:prstGeom>
        </p:spPr>
        <p:txBody>
          <a:bodyPr vert="horz" lIns="144000" tIns="72000" rIns="144000" bIns="45720" rtlCol="0">
            <a:normAutofit/>
          </a:bodyPr>
          <a:lstStyle>
            <a:lvl1pPr marL="0" indent="0">
              <a:buNone/>
              <a:defRPr lang="pt-BR" sz="1400">
                <a:solidFill>
                  <a:schemeClr val="bg1"/>
                </a:solidFill>
              </a:defRPr>
            </a:lvl1pPr>
            <a:lvl5pPr marL="1828800" indent="0">
              <a:buNone/>
              <a:defRPr lang="pt-BR"/>
            </a:lvl5pPr>
          </a:lstStyle>
          <a:p>
            <a:pPr marL="228600" lvl="0" indent="-228600"/>
            <a:r>
              <a:rPr lang="pt-BR"/>
              <a:t>Clique para inserir conteúdo</a:t>
            </a:r>
          </a:p>
          <a:p>
            <a:pPr lvl="4"/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09D1E87-E6E7-5187-3FDB-4D20CA276A01}"/>
              </a:ext>
            </a:extLst>
          </p:cNvPr>
          <p:cNvSpPr txBox="1"/>
          <p:nvPr userDrawn="1"/>
        </p:nvSpPr>
        <p:spPr>
          <a:xfrm rot="16200000">
            <a:off x="11243777" y="5300017"/>
            <a:ext cx="1441478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defTabSz="821531">
              <a:defRPr/>
            </a:pPr>
            <a:r>
              <a:rPr lang="pt-BR" sz="900">
                <a:solidFill>
                  <a:schemeClr val="bg1"/>
                </a:solidFill>
                <a:latin typeface="Itau Display Pro Light" panose="020B0403020204020204" pitchFamily="34" charset="0"/>
                <a:cs typeface="Itau Display Pro Light" panose="020B0403020204020204" pitchFamily="34" charset="0"/>
                <a:sym typeface="Itau Display Light"/>
              </a:rPr>
              <a:t>Corporativo | Interno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CF524137-D262-267C-C65C-D667304C4F49}"/>
              </a:ext>
            </a:extLst>
          </p:cNvPr>
          <p:cNvSpPr txBox="1"/>
          <p:nvPr userDrawn="1"/>
        </p:nvSpPr>
        <p:spPr>
          <a:xfrm rot="16200000">
            <a:off x="11766873" y="6179150"/>
            <a:ext cx="395287" cy="230832"/>
          </a:xfrm>
          <a:prstGeom prst="rect">
            <a:avLst/>
          </a:prstGeom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algn="r">
              <a:defRPr sz="900" b="1">
                <a:solidFill>
                  <a:srgbClr val="606163"/>
                </a:solidFill>
              </a:defRPr>
            </a:lvl1pPr>
          </a:lstStyle>
          <a:p>
            <a:pPr algn="r"/>
            <a:fld id="{9B9BAEC2-C893-4510-BAEC-A634F6DBFF95}" type="slidenum">
              <a:rPr lang="en-US" altLang="pt-BR" sz="1000" b="0" smtClean="0">
                <a:solidFill>
                  <a:schemeClr val="bg1"/>
                </a:solidFill>
                <a:latin typeface="Itau Display Pro XBold" panose="020B0803020204020204" pitchFamily="34" charset="0"/>
                <a:cs typeface="Itau Display Pro XBold" panose="020B0803020204020204" pitchFamily="34" charset="0"/>
              </a:rPr>
              <a:pPr algn="r"/>
              <a:t>‹nº›</a:t>
            </a:fld>
            <a:endParaRPr lang="en-US" altLang="pt-BR" sz="1000" b="0">
              <a:solidFill>
                <a:schemeClr val="bg1"/>
              </a:solidFill>
              <a:latin typeface="Itau Display Pro XBold" panose="020B0803020204020204" pitchFamily="34" charset="0"/>
              <a:cs typeface="Itau Display Pro XBold" panose="020B0803020204020204" pitchFamily="34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F2A2277E-3E24-7582-433A-8EA0E5B7B95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20516" y="6489926"/>
            <a:ext cx="288000" cy="288000"/>
          </a:xfrm>
          <a:prstGeom prst="rect">
            <a:avLst/>
          </a:prstGeom>
        </p:spPr>
      </p:pic>
      <p:sp>
        <p:nvSpPr>
          <p:cNvPr id="21" name="Espaço Reservado para Texto 19">
            <a:extLst>
              <a:ext uri="{FF2B5EF4-FFF2-40B4-BE49-F238E27FC236}">
                <a16:creationId xmlns:a16="http://schemas.microsoft.com/office/drawing/2014/main" id="{433DD5FB-3DAE-AA27-E7C6-3920D34FF72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591551" y="678714"/>
            <a:ext cx="2941638" cy="96834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70000"/>
              </a:lnSpc>
              <a:spcBef>
                <a:spcPts val="0"/>
              </a:spcBef>
              <a:buNone/>
              <a:defRPr lang="pt-BR" sz="4000" kern="1200" dirty="0">
                <a:solidFill>
                  <a:schemeClr val="bg1"/>
                </a:solidFill>
                <a:latin typeface="Itau Display Pro XBold" panose="020B0803020204020204" pitchFamily="34" charset="0"/>
                <a:ea typeface="+mn-ea"/>
                <a:cs typeface="Itau Display Pro XBold" panose="020B0803020204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t-BR"/>
              <a:t>Título em</a:t>
            </a:r>
          </a:p>
          <a:p>
            <a:pPr lvl="0"/>
            <a:r>
              <a:rPr lang="pt-BR"/>
              <a:t>destaque</a:t>
            </a:r>
          </a:p>
        </p:txBody>
      </p:sp>
      <p:sp>
        <p:nvSpPr>
          <p:cNvPr id="4" name="Espaço Reservado para Texto 19">
            <a:extLst>
              <a:ext uri="{FF2B5EF4-FFF2-40B4-BE49-F238E27FC236}">
                <a16:creationId xmlns:a16="http://schemas.microsoft.com/office/drawing/2014/main" id="{8604D838-CB8F-D0B3-7AE4-F801EB28973C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3978567" y="1515990"/>
            <a:ext cx="3213666" cy="331200"/>
          </a:xfrm>
          <a:prstGeom prst="roundRect">
            <a:avLst>
              <a:gd name="adj" fmla="val 50000"/>
            </a:avLst>
          </a:prstGeom>
          <a:solidFill>
            <a:srgbClr val="E4E4E4"/>
          </a:solidFill>
        </p:spPr>
        <p:txBody>
          <a:bodyPr wrap="square" lIns="108000" tIns="72000" rIns="108000" bIns="72000" anchor="ctr">
            <a:noAutofit/>
          </a:bodyPr>
          <a:lstStyle>
            <a:lvl1pPr marL="0" indent="0">
              <a:buNone/>
              <a:defRPr lang="pt-BR" sz="1600">
                <a:solidFill>
                  <a:schemeClr val="tx2"/>
                </a:solidFill>
                <a:latin typeface="Itau Display Pro XBold" panose="020B0803020204020204" pitchFamily="34" charset="0"/>
                <a:cs typeface="Itau Display Pro XBold" panose="020B0803020204020204" pitchFamily="34" charset="0"/>
              </a:defRPr>
            </a:lvl1pPr>
          </a:lstStyle>
          <a:p>
            <a:pPr marL="228600" marR="0" lvl="0" indent="-228600" fontAlgn="auto">
              <a:spcAft>
                <a:spcPts val="0"/>
              </a:spcAft>
              <a:buClrTx/>
              <a:buSzTx/>
              <a:tabLst/>
            </a:pPr>
            <a:r>
              <a:rPr lang="pt-BR"/>
              <a:t>Título Conteúdo</a:t>
            </a:r>
          </a:p>
        </p:txBody>
      </p:sp>
      <p:sp>
        <p:nvSpPr>
          <p:cNvPr id="10" name="Espaço Reservado para Conteúdo 8">
            <a:extLst>
              <a:ext uri="{FF2B5EF4-FFF2-40B4-BE49-F238E27FC236}">
                <a16:creationId xmlns:a16="http://schemas.microsoft.com/office/drawing/2014/main" id="{90626A08-7796-5496-480A-1DEBD5F626C6}"/>
              </a:ext>
            </a:extLst>
          </p:cNvPr>
          <p:cNvSpPr>
            <a:spLocks noGrp="1"/>
          </p:cNvSpPr>
          <p:nvPr>
            <p:ph sz="quarter" idx="68" hasCustomPrompt="1"/>
          </p:nvPr>
        </p:nvSpPr>
        <p:spPr>
          <a:xfrm>
            <a:off x="3978567" y="1960325"/>
            <a:ext cx="3213666" cy="1903096"/>
          </a:xfrm>
          <a:prstGeom prst="rect">
            <a:avLst/>
          </a:prstGeom>
        </p:spPr>
        <p:txBody>
          <a:bodyPr vert="horz" lIns="144000" tIns="72000" rIns="144000" bIns="45720" rtlCol="0">
            <a:normAutofit/>
          </a:bodyPr>
          <a:lstStyle>
            <a:lvl1pPr marL="0" indent="0">
              <a:buNone/>
              <a:defRPr lang="pt-BR" sz="1400"/>
            </a:lvl1pPr>
            <a:lvl5pPr marL="1828800" indent="0">
              <a:buNone/>
              <a:defRPr lang="pt-BR" sz="1400"/>
            </a:lvl5pPr>
          </a:lstStyle>
          <a:p>
            <a:pPr marL="228600" lvl="0" indent="-228600"/>
            <a:r>
              <a:rPr lang="pt-BR"/>
              <a:t>Clique para inserir conteúdo</a:t>
            </a:r>
          </a:p>
          <a:p>
            <a:pPr lvl="4"/>
            <a:endParaRPr lang="pt-BR"/>
          </a:p>
        </p:txBody>
      </p:sp>
      <p:sp>
        <p:nvSpPr>
          <p:cNvPr id="14" name="Espaço Reservado para Texto 19">
            <a:extLst>
              <a:ext uri="{FF2B5EF4-FFF2-40B4-BE49-F238E27FC236}">
                <a16:creationId xmlns:a16="http://schemas.microsoft.com/office/drawing/2014/main" id="{5899EA75-BA8A-8E35-C37C-0EB89171667B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469901" y="1515990"/>
            <a:ext cx="3213666" cy="331200"/>
          </a:xfrm>
          <a:prstGeom prst="roundRect">
            <a:avLst>
              <a:gd name="adj" fmla="val 50000"/>
            </a:avLst>
          </a:prstGeom>
          <a:solidFill>
            <a:srgbClr val="E4E4E4"/>
          </a:solidFill>
        </p:spPr>
        <p:txBody>
          <a:bodyPr wrap="square" lIns="108000" tIns="72000" rIns="108000" bIns="72000" anchor="ctr">
            <a:noAutofit/>
          </a:bodyPr>
          <a:lstStyle>
            <a:lvl1pPr marL="0" indent="0">
              <a:buNone/>
              <a:defRPr lang="pt-BR" sz="1600">
                <a:solidFill>
                  <a:schemeClr val="tx2"/>
                </a:solidFill>
                <a:latin typeface="Itau Display Pro XBold" panose="020B0803020204020204" pitchFamily="34" charset="0"/>
                <a:cs typeface="Itau Display Pro XBold" panose="020B0803020204020204" pitchFamily="34" charset="0"/>
              </a:defRPr>
            </a:lvl1pPr>
          </a:lstStyle>
          <a:p>
            <a:pPr marL="228600" marR="0" lvl="0" indent="-228600" fontAlgn="auto">
              <a:spcAft>
                <a:spcPts val="0"/>
              </a:spcAft>
              <a:buClrTx/>
              <a:buSzTx/>
              <a:tabLst/>
            </a:pPr>
            <a:r>
              <a:rPr lang="pt-BR"/>
              <a:t>Título Conteúdo</a:t>
            </a:r>
          </a:p>
        </p:txBody>
      </p:sp>
      <p:sp>
        <p:nvSpPr>
          <p:cNvPr id="16" name="Espaço Reservado para Conteúdo 8">
            <a:extLst>
              <a:ext uri="{FF2B5EF4-FFF2-40B4-BE49-F238E27FC236}">
                <a16:creationId xmlns:a16="http://schemas.microsoft.com/office/drawing/2014/main" id="{859205A7-1B28-7559-54D1-269DF67ABD39}"/>
              </a:ext>
            </a:extLst>
          </p:cNvPr>
          <p:cNvSpPr>
            <a:spLocks noGrp="1"/>
          </p:cNvSpPr>
          <p:nvPr>
            <p:ph sz="quarter" idx="70" hasCustomPrompt="1"/>
          </p:nvPr>
        </p:nvSpPr>
        <p:spPr>
          <a:xfrm>
            <a:off x="469901" y="1960325"/>
            <a:ext cx="3213666" cy="1903096"/>
          </a:xfrm>
          <a:prstGeom prst="rect">
            <a:avLst/>
          </a:prstGeom>
        </p:spPr>
        <p:txBody>
          <a:bodyPr vert="horz" lIns="144000" tIns="72000" rIns="144000" bIns="45720" rtlCol="0">
            <a:normAutofit/>
          </a:bodyPr>
          <a:lstStyle>
            <a:lvl1pPr marL="0" indent="0">
              <a:buNone/>
              <a:defRPr lang="pt-BR" sz="1400"/>
            </a:lvl1pPr>
            <a:lvl5pPr marL="1828800" indent="0">
              <a:buNone/>
              <a:defRPr lang="pt-BR" sz="1400"/>
            </a:lvl5pPr>
          </a:lstStyle>
          <a:p>
            <a:pPr marL="228600" lvl="0" indent="-228600"/>
            <a:r>
              <a:rPr lang="pt-BR"/>
              <a:t>Clique para inserir conteúdo</a:t>
            </a:r>
          </a:p>
          <a:p>
            <a:pPr lvl="4"/>
            <a:endParaRPr lang="pt-BR"/>
          </a:p>
        </p:txBody>
      </p:sp>
      <p:sp>
        <p:nvSpPr>
          <p:cNvPr id="17" name="Espaço Reservado para Texto 19">
            <a:extLst>
              <a:ext uri="{FF2B5EF4-FFF2-40B4-BE49-F238E27FC236}">
                <a16:creationId xmlns:a16="http://schemas.microsoft.com/office/drawing/2014/main" id="{46E5CE2E-A381-FEB1-BCA1-FABF6279CB65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3978567" y="4176062"/>
            <a:ext cx="3213666" cy="331200"/>
          </a:xfrm>
          <a:prstGeom prst="roundRect">
            <a:avLst>
              <a:gd name="adj" fmla="val 50000"/>
            </a:avLst>
          </a:prstGeom>
          <a:solidFill>
            <a:srgbClr val="E4E4E4"/>
          </a:solidFill>
        </p:spPr>
        <p:txBody>
          <a:bodyPr wrap="square" lIns="108000" tIns="72000" rIns="108000" bIns="72000" anchor="ctr">
            <a:noAutofit/>
          </a:bodyPr>
          <a:lstStyle>
            <a:lvl1pPr marL="0" indent="0">
              <a:buNone/>
              <a:defRPr lang="pt-BR" sz="1600">
                <a:solidFill>
                  <a:schemeClr val="tx2"/>
                </a:solidFill>
                <a:latin typeface="Itau Display Pro XBold" panose="020B0803020204020204" pitchFamily="34" charset="0"/>
                <a:cs typeface="Itau Display Pro XBold" panose="020B0803020204020204" pitchFamily="34" charset="0"/>
              </a:defRPr>
            </a:lvl1pPr>
          </a:lstStyle>
          <a:p>
            <a:pPr marL="228600" marR="0" lvl="0" indent="-228600" fontAlgn="auto">
              <a:spcAft>
                <a:spcPts val="0"/>
              </a:spcAft>
              <a:buClrTx/>
              <a:buSzTx/>
              <a:tabLst/>
            </a:pPr>
            <a:r>
              <a:rPr lang="pt-BR"/>
              <a:t>Título Conteúdo</a:t>
            </a:r>
          </a:p>
        </p:txBody>
      </p:sp>
      <p:sp>
        <p:nvSpPr>
          <p:cNvPr id="18" name="Espaço Reservado para Conteúdo 8">
            <a:extLst>
              <a:ext uri="{FF2B5EF4-FFF2-40B4-BE49-F238E27FC236}">
                <a16:creationId xmlns:a16="http://schemas.microsoft.com/office/drawing/2014/main" id="{2407E1C3-66CC-7B18-63D2-725CEB948AE0}"/>
              </a:ext>
            </a:extLst>
          </p:cNvPr>
          <p:cNvSpPr>
            <a:spLocks noGrp="1"/>
          </p:cNvSpPr>
          <p:nvPr>
            <p:ph sz="quarter" idx="72" hasCustomPrompt="1"/>
          </p:nvPr>
        </p:nvSpPr>
        <p:spPr>
          <a:xfrm>
            <a:off x="3978567" y="4620397"/>
            <a:ext cx="3213666" cy="1903096"/>
          </a:xfrm>
          <a:prstGeom prst="rect">
            <a:avLst/>
          </a:prstGeom>
        </p:spPr>
        <p:txBody>
          <a:bodyPr vert="horz" lIns="144000" tIns="72000" rIns="144000" bIns="45720" rtlCol="0">
            <a:normAutofit/>
          </a:bodyPr>
          <a:lstStyle>
            <a:lvl1pPr marL="0" indent="0">
              <a:buNone/>
              <a:defRPr lang="pt-BR" sz="1400"/>
            </a:lvl1pPr>
            <a:lvl5pPr marL="1828800" indent="0">
              <a:buNone/>
              <a:defRPr lang="pt-BR" sz="1400"/>
            </a:lvl5pPr>
          </a:lstStyle>
          <a:p>
            <a:pPr marL="228600" lvl="0" indent="-228600"/>
            <a:r>
              <a:rPr lang="pt-BR"/>
              <a:t>Clique para inserir conteúdo</a:t>
            </a:r>
          </a:p>
          <a:p>
            <a:pPr lvl="4"/>
            <a:endParaRPr lang="pt-BR"/>
          </a:p>
        </p:txBody>
      </p:sp>
      <p:sp>
        <p:nvSpPr>
          <p:cNvPr id="20" name="Espaço Reservado para Texto 19">
            <a:extLst>
              <a:ext uri="{FF2B5EF4-FFF2-40B4-BE49-F238E27FC236}">
                <a16:creationId xmlns:a16="http://schemas.microsoft.com/office/drawing/2014/main" id="{DDDE4030-401F-91CA-4902-A706F610D1C3}"/>
              </a:ext>
            </a:extLst>
          </p:cNvPr>
          <p:cNvSpPr>
            <a:spLocks noGrp="1"/>
          </p:cNvSpPr>
          <p:nvPr>
            <p:ph type="body" sz="quarter" idx="73" hasCustomPrompt="1"/>
          </p:nvPr>
        </p:nvSpPr>
        <p:spPr>
          <a:xfrm>
            <a:off x="469901" y="4176062"/>
            <a:ext cx="3213666" cy="331200"/>
          </a:xfrm>
          <a:prstGeom prst="roundRect">
            <a:avLst>
              <a:gd name="adj" fmla="val 50000"/>
            </a:avLst>
          </a:prstGeom>
          <a:solidFill>
            <a:srgbClr val="E4E4E4"/>
          </a:solidFill>
        </p:spPr>
        <p:txBody>
          <a:bodyPr wrap="square" lIns="108000" tIns="72000" rIns="108000" bIns="72000" anchor="ctr">
            <a:noAutofit/>
          </a:bodyPr>
          <a:lstStyle>
            <a:lvl1pPr marL="0" indent="0">
              <a:buNone/>
              <a:defRPr lang="pt-BR" sz="1600">
                <a:solidFill>
                  <a:schemeClr val="tx2"/>
                </a:solidFill>
                <a:latin typeface="Itau Display Pro XBold" panose="020B0803020204020204" pitchFamily="34" charset="0"/>
                <a:cs typeface="Itau Display Pro XBold" panose="020B0803020204020204" pitchFamily="34" charset="0"/>
              </a:defRPr>
            </a:lvl1pPr>
          </a:lstStyle>
          <a:p>
            <a:pPr marL="228600" marR="0" lvl="0" indent="-228600" fontAlgn="auto">
              <a:spcAft>
                <a:spcPts val="0"/>
              </a:spcAft>
              <a:buClrTx/>
              <a:buSzTx/>
              <a:tabLst/>
            </a:pPr>
            <a:r>
              <a:rPr lang="pt-BR"/>
              <a:t>Título Conteúdo</a:t>
            </a:r>
          </a:p>
        </p:txBody>
      </p:sp>
      <p:sp>
        <p:nvSpPr>
          <p:cNvPr id="22" name="Espaço Reservado para Conteúdo 8">
            <a:extLst>
              <a:ext uri="{FF2B5EF4-FFF2-40B4-BE49-F238E27FC236}">
                <a16:creationId xmlns:a16="http://schemas.microsoft.com/office/drawing/2014/main" id="{40A53BAB-5ED8-52BE-21B9-48E283399D92}"/>
              </a:ext>
            </a:extLst>
          </p:cNvPr>
          <p:cNvSpPr>
            <a:spLocks noGrp="1"/>
          </p:cNvSpPr>
          <p:nvPr>
            <p:ph sz="quarter" idx="74" hasCustomPrompt="1"/>
          </p:nvPr>
        </p:nvSpPr>
        <p:spPr>
          <a:xfrm>
            <a:off x="469901" y="4620397"/>
            <a:ext cx="3213666" cy="1903096"/>
          </a:xfrm>
          <a:prstGeom prst="rect">
            <a:avLst/>
          </a:prstGeom>
        </p:spPr>
        <p:txBody>
          <a:bodyPr vert="horz" lIns="144000" tIns="72000" rIns="144000" bIns="45720" rtlCol="0">
            <a:normAutofit/>
          </a:bodyPr>
          <a:lstStyle>
            <a:lvl1pPr marL="0" indent="0">
              <a:buNone/>
              <a:defRPr lang="pt-BR" sz="1400"/>
            </a:lvl1pPr>
            <a:lvl5pPr marL="1828800" indent="0">
              <a:buNone/>
              <a:defRPr lang="pt-BR" sz="1400"/>
            </a:lvl5pPr>
          </a:lstStyle>
          <a:p>
            <a:pPr marL="228600" lvl="0" indent="-228600"/>
            <a:r>
              <a:rPr lang="pt-BR"/>
              <a:t>Clique para inserir conteúdo</a:t>
            </a:r>
          </a:p>
          <a:p>
            <a:pPr lvl="4"/>
            <a:endParaRPr lang="pt-BR"/>
          </a:p>
        </p:txBody>
      </p:sp>
      <p:sp>
        <p:nvSpPr>
          <p:cNvPr id="2" name="Espaço Reservado para Texto 19">
            <a:extLst>
              <a:ext uri="{FF2B5EF4-FFF2-40B4-BE49-F238E27FC236}">
                <a16:creationId xmlns:a16="http://schemas.microsoft.com/office/drawing/2014/main" id="{E579A485-66E4-C22D-579B-A86661F871DA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469899" y="281953"/>
            <a:ext cx="6722334" cy="45858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buNone/>
              <a:defRPr sz="2800">
                <a:solidFill>
                  <a:srgbClr val="000000"/>
                </a:solidFill>
                <a:latin typeface="Itau Display Pro XBold" panose="020B0803020204020204" pitchFamily="34" charset="0"/>
                <a:cs typeface="Itau Display Pro XBold" panose="020B0803020204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t-BR"/>
              <a:t>Clique para inserir o título</a:t>
            </a:r>
          </a:p>
        </p:txBody>
      </p:sp>
      <p:sp>
        <p:nvSpPr>
          <p:cNvPr id="8" name="Espaço Reservado para Texto 19">
            <a:extLst>
              <a:ext uri="{FF2B5EF4-FFF2-40B4-BE49-F238E27FC236}">
                <a16:creationId xmlns:a16="http://schemas.microsoft.com/office/drawing/2014/main" id="{9987B27F-8C73-515E-8AD6-7363D485302F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469900" y="748264"/>
            <a:ext cx="6722334" cy="32778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lang="pt-BR" sz="1800">
                <a:solidFill>
                  <a:schemeClr val="tx1"/>
                </a:solidFill>
                <a:latin typeface="+mn-lt"/>
                <a:cs typeface="Itau Display Pro Light" panose="020B0403020204020204" pitchFamily="34" charset="0"/>
              </a:defRPr>
            </a:lvl1pPr>
          </a:lstStyle>
          <a:p>
            <a:pPr marL="228600" lvl="0" indent="-228600">
              <a:lnSpc>
                <a:spcPct val="85000"/>
              </a:lnSpc>
              <a:spcBef>
                <a:spcPts val="0"/>
              </a:spcBef>
            </a:pPr>
            <a:r>
              <a:rPr lang="pt-BR"/>
              <a:t>Clique para inserir o subtítulo</a:t>
            </a:r>
          </a:p>
        </p:txBody>
      </p:sp>
    </p:spTree>
    <p:extLst>
      <p:ext uri="{BB962C8B-B14F-4D97-AF65-F5344CB8AC3E}">
        <p14:creationId xmlns:p14="http://schemas.microsoft.com/office/powerpoint/2010/main" val="1425044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455">
          <p15:clr>
            <a:srgbClr val="FBAE40"/>
          </p15:clr>
        </p15:guide>
        <p15:guide id="2" pos="279">
          <p15:clr>
            <a:srgbClr val="FBAE40"/>
          </p15:clr>
        </p15:guide>
        <p15:guide id="3" pos="7265">
          <p15:clr>
            <a:srgbClr val="FBAE40"/>
          </p15:clr>
        </p15:guide>
        <p15:guide id="4" pos="2661">
          <p15:clr>
            <a:srgbClr val="FBAE40"/>
          </p15:clr>
        </p15:guide>
        <p15:guide id="5" orient="horz" pos="2546">
          <p15:clr>
            <a:srgbClr val="FBAE40"/>
          </p15:clr>
        </p15:guide>
        <p15:guide id="6" orient="horz" pos="4065">
          <p15:clr>
            <a:srgbClr val="FBAE40"/>
          </p15:clr>
        </p15:guide>
        <p15:guide id="7" orient="horz" pos="935">
          <p15:clr>
            <a:srgbClr val="FBAE40"/>
          </p15:clr>
        </p15:guide>
        <p15:guide id="8" pos="2547">
          <p15:clr>
            <a:srgbClr val="FBAE40"/>
          </p15:clr>
        </p15:guide>
        <p15:guide id="9" pos="4906">
          <p15:clr>
            <a:srgbClr val="FBAE40"/>
          </p15:clr>
        </p15:guide>
        <p15:guide id="10" pos="5019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BD05F3-20AF-BE78-E7D0-C3EAED9AF0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FD1777F-7BB8-2BBE-8650-BB850BCECC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441B7E7-EECF-9795-822D-29E602A439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669DF82-886E-9075-C322-5410D4364F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BD609-7743-496D-AA8D-C6C0CA004553}" type="datetimeFigureOut">
              <a:rPr lang="pt-BR" smtClean="0"/>
              <a:t>05/10/2025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227C89E-A1AF-4C35-B4A8-9523EB8923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7C17EBC-7177-293C-C0D4-33C92B2365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65CC0-DEC5-424E-8327-36DD5B2386C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55003054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áfico/tabela + texto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17">
            <a:extLst>
              <a:ext uri="{FF2B5EF4-FFF2-40B4-BE49-F238E27FC236}">
                <a16:creationId xmlns:a16="http://schemas.microsoft.com/office/drawing/2014/main" id="{9BA50D4C-1324-AC48-626C-694BD5ABDD6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 flipH="1">
            <a:off x="7562850" y="-42862"/>
            <a:ext cx="4629150" cy="6943725"/>
          </a:xfrm>
          <a:custGeom>
            <a:avLst/>
            <a:gdLst>
              <a:gd name="connsiteX0" fmla="*/ 1157288 w 4629150"/>
              <a:gd name="connsiteY0" fmla="*/ 0 h 6943725"/>
              <a:gd name="connsiteX1" fmla="*/ 3729012 w 4629150"/>
              <a:gd name="connsiteY1" fmla="*/ 242915 h 6943725"/>
              <a:gd name="connsiteX2" fmla="*/ 4386236 w 4629150"/>
              <a:gd name="connsiteY2" fmla="*/ 900138 h 6943725"/>
              <a:gd name="connsiteX3" fmla="*/ 4629150 w 4629150"/>
              <a:gd name="connsiteY3" fmla="*/ 3471863 h 6943725"/>
              <a:gd name="connsiteX4" fmla="*/ 4386236 w 4629150"/>
              <a:gd name="connsiteY4" fmla="*/ 6043587 h 6943725"/>
              <a:gd name="connsiteX5" fmla="*/ 3729012 w 4629150"/>
              <a:gd name="connsiteY5" fmla="*/ 6700811 h 6943725"/>
              <a:gd name="connsiteX6" fmla="*/ 1157288 w 4629150"/>
              <a:gd name="connsiteY6" fmla="*/ 6943725 h 6943725"/>
              <a:gd name="connsiteX7" fmla="*/ 0 w 4629150"/>
              <a:gd name="connsiteY7" fmla="*/ 6903799 h 6943725"/>
              <a:gd name="connsiteX8" fmla="*/ 0 w 4629150"/>
              <a:gd name="connsiteY8" fmla="*/ 39926 h 6943725"/>
              <a:gd name="connsiteX9" fmla="*/ 1157288 w 4629150"/>
              <a:gd name="connsiteY9" fmla="*/ 0 h 6943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629150" h="6943725">
                <a:moveTo>
                  <a:pt x="1157288" y="0"/>
                </a:moveTo>
                <a:cubicBezTo>
                  <a:pt x="2171650" y="0"/>
                  <a:pt x="3100373" y="85755"/>
                  <a:pt x="3729012" y="242915"/>
                </a:cubicBezTo>
                <a:cubicBezTo>
                  <a:pt x="4114736" y="328670"/>
                  <a:pt x="4314831" y="557234"/>
                  <a:pt x="4386236" y="900138"/>
                </a:cubicBezTo>
                <a:cubicBezTo>
                  <a:pt x="4529160" y="1500192"/>
                  <a:pt x="4629150" y="2457500"/>
                  <a:pt x="4629150" y="3471863"/>
                </a:cubicBezTo>
                <a:cubicBezTo>
                  <a:pt x="4629150" y="4486225"/>
                  <a:pt x="4529160" y="5443533"/>
                  <a:pt x="4386236" y="6043587"/>
                </a:cubicBezTo>
                <a:cubicBezTo>
                  <a:pt x="4314831" y="6386491"/>
                  <a:pt x="4114736" y="6615055"/>
                  <a:pt x="3729012" y="6700811"/>
                </a:cubicBezTo>
                <a:cubicBezTo>
                  <a:pt x="3100373" y="6857971"/>
                  <a:pt x="2171650" y="6943725"/>
                  <a:pt x="1157288" y="6943725"/>
                </a:cubicBezTo>
                <a:cubicBezTo>
                  <a:pt x="753394" y="6943725"/>
                  <a:pt x="363157" y="6930069"/>
                  <a:pt x="0" y="6903799"/>
                </a:cubicBezTo>
                <a:lnTo>
                  <a:pt x="0" y="39926"/>
                </a:lnTo>
                <a:cubicBezTo>
                  <a:pt x="363157" y="13656"/>
                  <a:pt x="753394" y="0"/>
                  <a:pt x="1157288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>
              <a:defRPr sz="100">
                <a:ln>
                  <a:noFill/>
                </a:ln>
                <a:noFill/>
              </a:defRPr>
            </a:lvl1pPr>
          </a:lstStyle>
          <a:p>
            <a:pPr lvl="0"/>
            <a:endParaRPr lang="pt-BR"/>
          </a:p>
        </p:txBody>
      </p:sp>
      <p:sp>
        <p:nvSpPr>
          <p:cNvPr id="15" name="Espaço Reservado para Conteúdo 8">
            <a:extLst>
              <a:ext uri="{FF2B5EF4-FFF2-40B4-BE49-F238E27FC236}">
                <a16:creationId xmlns:a16="http://schemas.microsoft.com/office/drawing/2014/main" id="{41BB89C2-C500-4FE7-6F6C-B49A8258ED85}"/>
              </a:ext>
            </a:extLst>
          </p:cNvPr>
          <p:cNvSpPr>
            <a:spLocks noGrp="1"/>
          </p:cNvSpPr>
          <p:nvPr>
            <p:ph sz="quarter" idx="52" hasCustomPrompt="1"/>
          </p:nvPr>
        </p:nvSpPr>
        <p:spPr>
          <a:xfrm>
            <a:off x="8591550" y="1760191"/>
            <a:ext cx="2897984" cy="4563168"/>
          </a:xfrm>
          <a:prstGeom prst="rect">
            <a:avLst/>
          </a:prstGeom>
        </p:spPr>
        <p:txBody>
          <a:bodyPr vert="horz" lIns="144000" tIns="72000" rIns="144000" bIns="45720" rtlCol="0">
            <a:normAutofit/>
          </a:bodyPr>
          <a:lstStyle>
            <a:lvl1pPr marL="0" indent="0">
              <a:buNone/>
              <a:defRPr lang="pt-BR" sz="1400">
                <a:solidFill>
                  <a:schemeClr val="bg1"/>
                </a:solidFill>
              </a:defRPr>
            </a:lvl1pPr>
            <a:lvl5pPr marL="1828800" indent="0">
              <a:buNone/>
              <a:defRPr lang="pt-BR"/>
            </a:lvl5pPr>
          </a:lstStyle>
          <a:p>
            <a:pPr marL="228600" lvl="0" indent="-228600"/>
            <a:r>
              <a:rPr lang="pt-BR"/>
              <a:t>Clique para inserir conteúdo</a:t>
            </a:r>
          </a:p>
          <a:p>
            <a:pPr lvl="4"/>
            <a:endParaRPr lang="pt-BR"/>
          </a:p>
        </p:txBody>
      </p:sp>
      <p:sp>
        <p:nvSpPr>
          <p:cNvPr id="34" name="Espaço Reservado para Texto 19">
            <a:extLst>
              <a:ext uri="{FF2B5EF4-FFF2-40B4-BE49-F238E27FC236}">
                <a16:creationId xmlns:a16="http://schemas.microsoft.com/office/drawing/2014/main" id="{A723F38F-6FC7-B96F-4E1D-351660678702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3978567" y="1515990"/>
            <a:ext cx="3213666" cy="331200"/>
          </a:xfrm>
          <a:prstGeom prst="roundRect">
            <a:avLst>
              <a:gd name="adj" fmla="val 50000"/>
            </a:avLst>
          </a:prstGeom>
          <a:solidFill>
            <a:srgbClr val="E4E4E4"/>
          </a:solidFill>
        </p:spPr>
        <p:txBody>
          <a:bodyPr wrap="square" lIns="108000" tIns="72000" rIns="108000" bIns="72000" anchor="ctr">
            <a:noAutofit/>
          </a:bodyPr>
          <a:lstStyle>
            <a:lvl1pPr marL="0" indent="0">
              <a:buNone/>
              <a:defRPr lang="pt-BR" sz="1600">
                <a:solidFill>
                  <a:schemeClr val="tx2"/>
                </a:solidFill>
                <a:latin typeface="Itau Display Pro XBold" panose="020B0803020204020204" pitchFamily="34" charset="0"/>
                <a:cs typeface="Itau Display Pro XBold" panose="020B0803020204020204" pitchFamily="34" charset="0"/>
              </a:defRPr>
            </a:lvl1pPr>
          </a:lstStyle>
          <a:p>
            <a:pPr marL="228600" marR="0" lvl="0" indent="-228600" fontAlgn="auto">
              <a:spcAft>
                <a:spcPts val="0"/>
              </a:spcAft>
              <a:buClrTx/>
              <a:buSzTx/>
              <a:tabLst/>
            </a:pPr>
            <a:r>
              <a:rPr lang="pt-BR"/>
              <a:t>Título Conteúdo</a:t>
            </a:r>
          </a:p>
        </p:txBody>
      </p:sp>
      <p:sp>
        <p:nvSpPr>
          <p:cNvPr id="35" name="Espaço Reservado para Conteúdo 8">
            <a:extLst>
              <a:ext uri="{FF2B5EF4-FFF2-40B4-BE49-F238E27FC236}">
                <a16:creationId xmlns:a16="http://schemas.microsoft.com/office/drawing/2014/main" id="{39FF2D10-679E-6793-7CEF-FE62C9D719F0}"/>
              </a:ext>
            </a:extLst>
          </p:cNvPr>
          <p:cNvSpPr>
            <a:spLocks noGrp="1"/>
          </p:cNvSpPr>
          <p:nvPr>
            <p:ph sz="quarter" idx="68" hasCustomPrompt="1"/>
          </p:nvPr>
        </p:nvSpPr>
        <p:spPr>
          <a:xfrm>
            <a:off x="3978567" y="1960325"/>
            <a:ext cx="3213666" cy="1903096"/>
          </a:xfrm>
          <a:prstGeom prst="rect">
            <a:avLst/>
          </a:prstGeom>
        </p:spPr>
        <p:txBody>
          <a:bodyPr vert="horz" lIns="144000" tIns="72000" rIns="144000" bIns="45720" rtlCol="0">
            <a:normAutofit/>
          </a:bodyPr>
          <a:lstStyle>
            <a:lvl1pPr marL="0" indent="0">
              <a:buNone/>
              <a:defRPr lang="pt-BR" sz="1400"/>
            </a:lvl1pPr>
            <a:lvl5pPr marL="1828800" indent="0">
              <a:buNone/>
              <a:defRPr lang="pt-BR" sz="1400"/>
            </a:lvl5pPr>
          </a:lstStyle>
          <a:p>
            <a:pPr marL="228600" lvl="0" indent="-228600"/>
            <a:r>
              <a:rPr lang="pt-BR"/>
              <a:t>Clique para inserir conteúdo</a:t>
            </a:r>
          </a:p>
          <a:p>
            <a:pPr lvl="4"/>
            <a:endParaRPr lang="pt-BR"/>
          </a:p>
        </p:txBody>
      </p:sp>
      <p:sp>
        <p:nvSpPr>
          <p:cNvPr id="36" name="Espaço Reservado para Texto 19">
            <a:extLst>
              <a:ext uri="{FF2B5EF4-FFF2-40B4-BE49-F238E27FC236}">
                <a16:creationId xmlns:a16="http://schemas.microsoft.com/office/drawing/2014/main" id="{0CEAED4D-C04D-1B71-9F50-7F51C85F2A10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469901" y="1515990"/>
            <a:ext cx="3213666" cy="331200"/>
          </a:xfrm>
          <a:prstGeom prst="roundRect">
            <a:avLst>
              <a:gd name="adj" fmla="val 50000"/>
            </a:avLst>
          </a:prstGeom>
          <a:solidFill>
            <a:srgbClr val="E4E4E4"/>
          </a:solidFill>
        </p:spPr>
        <p:txBody>
          <a:bodyPr wrap="square" lIns="108000" tIns="72000" rIns="108000" bIns="72000" anchor="ctr">
            <a:noAutofit/>
          </a:bodyPr>
          <a:lstStyle>
            <a:lvl1pPr marL="0" indent="0">
              <a:buNone/>
              <a:defRPr lang="pt-BR" sz="1600">
                <a:solidFill>
                  <a:schemeClr val="tx2"/>
                </a:solidFill>
                <a:latin typeface="Itau Display Pro XBold" panose="020B0803020204020204" pitchFamily="34" charset="0"/>
                <a:cs typeface="Itau Display Pro XBold" panose="020B0803020204020204" pitchFamily="34" charset="0"/>
              </a:defRPr>
            </a:lvl1pPr>
          </a:lstStyle>
          <a:p>
            <a:pPr marL="228600" marR="0" lvl="0" indent="-228600" fontAlgn="auto">
              <a:spcAft>
                <a:spcPts val="0"/>
              </a:spcAft>
              <a:buClrTx/>
              <a:buSzTx/>
              <a:tabLst/>
            </a:pPr>
            <a:r>
              <a:rPr lang="pt-BR"/>
              <a:t>Título Conteúdo</a:t>
            </a:r>
          </a:p>
        </p:txBody>
      </p:sp>
      <p:sp>
        <p:nvSpPr>
          <p:cNvPr id="37" name="Espaço Reservado para Conteúdo 8">
            <a:extLst>
              <a:ext uri="{FF2B5EF4-FFF2-40B4-BE49-F238E27FC236}">
                <a16:creationId xmlns:a16="http://schemas.microsoft.com/office/drawing/2014/main" id="{1AF6CE5B-E2BC-F773-670E-C982AFC3C36D}"/>
              </a:ext>
            </a:extLst>
          </p:cNvPr>
          <p:cNvSpPr>
            <a:spLocks noGrp="1"/>
          </p:cNvSpPr>
          <p:nvPr>
            <p:ph sz="quarter" idx="70" hasCustomPrompt="1"/>
          </p:nvPr>
        </p:nvSpPr>
        <p:spPr>
          <a:xfrm>
            <a:off x="469901" y="1960325"/>
            <a:ext cx="3213666" cy="1903096"/>
          </a:xfrm>
          <a:prstGeom prst="rect">
            <a:avLst/>
          </a:prstGeom>
        </p:spPr>
        <p:txBody>
          <a:bodyPr vert="horz" lIns="144000" tIns="72000" rIns="144000" bIns="45720" rtlCol="0">
            <a:normAutofit/>
          </a:bodyPr>
          <a:lstStyle>
            <a:lvl1pPr marL="0" indent="0">
              <a:buNone/>
              <a:defRPr lang="pt-BR" sz="1400"/>
            </a:lvl1pPr>
            <a:lvl5pPr marL="1828800" indent="0">
              <a:buNone/>
              <a:defRPr lang="pt-BR" sz="1400"/>
            </a:lvl5pPr>
          </a:lstStyle>
          <a:p>
            <a:pPr marL="228600" lvl="0" indent="-228600"/>
            <a:r>
              <a:rPr lang="pt-BR"/>
              <a:t>Clique para inserir conteúdo</a:t>
            </a:r>
          </a:p>
          <a:p>
            <a:pPr lvl="4"/>
            <a:endParaRPr lang="pt-BR"/>
          </a:p>
        </p:txBody>
      </p:sp>
      <p:sp>
        <p:nvSpPr>
          <p:cNvPr id="11" name="Espaço Reservado para Texto 19">
            <a:extLst>
              <a:ext uri="{FF2B5EF4-FFF2-40B4-BE49-F238E27FC236}">
                <a16:creationId xmlns:a16="http://schemas.microsoft.com/office/drawing/2014/main" id="{C05A48E8-E921-08A9-4DEE-17496F10558C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3978567" y="4176062"/>
            <a:ext cx="3213666" cy="331200"/>
          </a:xfrm>
          <a:prstGeom prst="roundRect">
            <a:avLst>
              <a:gd name="adj" fmla="val 50000"/>
            </a:avLst>
          </a:prstGeom>
          <a:solidFill>
            <a:srgbClr val="E4E4E4"/>
          </a:solidFill>
        </p:spPr>
        <p:txBody>
          <a:bodyPr wrap="square" lIns="108000" tIns="72000" rIns="108000" bIns="72000" anchor="ctr">
            <a:noAutofit/>
          </a:bodyPr>
          <a:lstStyle>
            <a:lvl1pPr marL="0" indent="0">
              <a:buNone/>
              <a:defRPr lang="pt-BR" sz="1600">
                <a:solidFill>
                  <a:schemeClr val="tx2"/>
                </a:solidFill>
                <a:latin typeface="Itau Display Pro XBold" panose="020B0803020204020204" pitchFamily="34" charset="0"/>
                <a:cs typeface="Itau Display Pro XBold" panose="020B0803020204020204" pitchFamily="34" charset="0"/>
              </a:defRPr>
            </a:lvl1pPr>
          </a:lstStyle>
          <a:p>
            <a:pPr marL="228600" marR="0" lvl="0" indent="-228600" fontAlgn="auto">
              <a:spcAft>
                <a:spcPts val="0"/>
              </a:spcAft>
              <a:buClrTx/>
              <a:buSzTx/>
              <a:tabLst/>
            </a:pPr>
            <a:r>
              <a:rPr lang="pt-BR"/>
              <a:t>Título Conteúdo</a:t>
            </a:r>
          </a:p>
        </p:txBody>
      </p:sp>
      <p:sp>
        <p:nvSpPr>
          <p:cNvPr id="12" name="Espaço Reservado para Conteúdo 8">
            <a:extLst>
              <a:ext uri="{FF2B5EF4-FFF2-40B4-BE49-F238E27FC236}">
                <a16:creationId xmlns:a16="http://schemas.microsoft.com/office/drawing/2014/main" id="{69181EED-5C49-2AAF-0C32-3320AB9479A9}"/>
              </a:ext>
            </a:extLst>
          </p:cNvPr>
          <p:cNvSpPr>
            <a:spLocks noGrp="1"/>
          </p:cNvSpPr>
          <p:nvPr>
            <p:ph sz="quarter" idx="72" hasCustomPrompt="1"/>
          </p:nvPr>
        </p:nvSpPr>
        <p:spPr>
          <a:xfrm>
            <a:off x="3978567" y="4620397"/>
            <a:ext cx="3213666" cy="1903096"/>
          </a:xfrm>
          <a:prstGeom prst="rect">
            <a:avLst/>
          </a:prstGeom>
        </p:spPr>
        <p:txBody>
          <a:bodyPr vert="horz" lIns="144000" tIns="72000" rIns="144000" bIns="45720" rtlCol="0">
            <a:normAutofit/>
          </a:bodyPr>
          <a:lstStyle>
            <a:lvl1pPr marL="0" indent="0">
              <a:buNone/>
              <a:defRPr lang="pt-BR" sz="1400"/>
            </a:lvl1pPr>
            <a:lvl5pPr marL="1828800" indent="0">
              <a:buNone/>
              <a:defRPr lang="pt-BR" sz="1400"/>
            </a:lvl5pPr>
          </a:lstStyle>
          <a:p>
            <a:pPr marL="228600" lvl="0" indent="-228600"/>
            <a:r>
              <a:rPr lang="pt-BR"/>
              <a:t>Clique para inserir conteúdo</a:t>
            </a:r>
          </a:p>
          <a:p>
            <a:pPr lvl="4"/>
            <a:endParaRPr lang="pt-BR"/>
          </a:p>
        </p:txBody>
      </p:sp>
      <p:sp>
        <p:nvSpPr>
          <p:cNvPr id="13" name="Espaço Reservado para Texto 19">
            <a:extLst>
              <a:ext uri="{FF2B5EF4-FFF2-40B4-BE49-F238E27FC236}">
                <a16:creationId xmlns:a16="http://schemas.microsoft.com/office/drawing/2014/main" id="{DAA06701-17B7-EADB-AC35-6A6C64F70174}"/>
              </a:ext>
            </a:extLst>
          </p:cNvPr>
          <p:cNvSpPr>
            <a:spLocks noGrp="1"/>
          </p:cNvSpPr>
          <p:nvPr>
            <p:ph type="body" sz="quarter" idx="73" hasCustomPrompt="1"/>
          </p:nvPr>
        </p:nvSpPr>
        <p:spPr>
          <a:xfrm>
            <a:off x="469901" y="4176062"/>
            <a:ext cx="3213666" cy="331200"/>
          </a:xfrm>
          <a:prstGeom prst="roundRect">
            <a:avLst>
              <a:gd name="adj" fmla="val 50000"/>
            </a:avLst>
          </a:prstGeom>
          <a:solidFill>
            <a:srgbClr val="E4E4E4"/>
          </a:solidFill>
        </p:spPr>
        <p:txBody>
          <a:bodyPr wrap="square" lIns="108000" tIns="72000" rIns="108000" bIns="72000" anchor="ctr">
            <a:noAutofit/>
          </a:bodyPr>
          <a:lstStyle>
            <a:lvl1pPr marL="0" indent="0">
              <a:buNone/>
              <a:defRPr lang="pt-BR" sz="1600">
                <a:solidFill>
                  <a:schemeClr val="tx2"/>
                </a:solidFill>
                <a:latin typeface="Itau Display Pro XBold" panose="020B0803020204020204" pitchFamily="34" charset="0"/>
                <a:cs typeface="Itau Display Pro XBold" panose="020B0803020204020204" pitchFamily="34" charset="0"/>
              </a:defRPr>
            </a:lvl1pPr>
          </a:lstStyle>
          <a:p>
            <a:pPr marL="228600" marR="0" lvl="0" indent="-228600" fontAlgn="auto">
              <a:spcAft>
                <a:spcPts val="0"/>
              </a:spcAft>
              <a:buClrTx/>
              <a:buSzTx/>
              <a:tabLst/>
            </a:pPr>
            <a:r>
              <a:rPr lang="pt-BR"/>
              <a:t>Título Conteúdo</a:t>
            </a:r>
          </a:p>
        </p:txBody>
      </p:sp>
      <p:sp>
        <p:nvSpPr>
          <p:cNvPr id="19" name="Espaço Reservado para Conteúdo 8">
            <a:extLst>
              <a:ext uri="{FF2B5EF4-FFF2-40B4-BE49-F238E27FC236}">
                <a16:creationId xmlns:a16="http://schemas.microsoft.com/office/drawing/2014/main" id="{9A10DABA-7374-EB0A-E67C-D13697EB2222}"/>
              </a:ext>
            </a:extLst>
          </p:cNvPr>
          <p:cNvSpPr>
            <a:spLocks noGrp="1"/>
          </p:cNvSpPr>
          <p:nvPr>
            <p:ph sz="quarter" idx="74" hasCustomPrompt="1"/>
          </p:nvPr>
        </p:nvSpPr>
        <p:spPr>
          <a:xfrm>
            <a:off x="469901" y="4620397"/>
            <a:ext cx="3213666" cy="1903096"/>
          </a:xfrm>
          <a:prstGeom prst="rect">
            <a:avLst/>
          </a:prstGeom>
        </p:spPr>
        <p:txBody>
          <a:bodyPr vert="horz" lIns="144000" tIns="72000" rIns="144000" bIns="45720" rtlCol="0">
            <a:normAutofit/>
          </a:bodyPr>
          <a:lstStyle>
            <a:lvl1pPr marL="0" indent="0">
              <a:buNone/>
              <a:defRPr lang="pt-BR" sz="1400"/>
            </a:lvl1pPr>
            <a:lvl5pPr marL="1828800" indent="0">
              <a:buNone/>
              <a:defRPr lang="pt-BR" sz="1400"/>
            </a:lvl5pPr>
          </a:lstStyle>
          <a:p>
            <a:pPr marL="228600" lvl="0" indent="-228600"/>
            <a:r>
              <a:rPr lang="pt-BR"/>
              <a:t>Clique para inserir conteúdo</a:t>
            </a:r>
          </a:p>
          <a:p>
            <a:pPr lvl="4"/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09D1E87-E6E7-5187-3FDB-4D20CA276A01}"/>
              </a:ext>
            </a:extLst>
          </p:cNvPr>
          <p:cNvSpPr txBox="1"/>
          <p:nvPr userDrawn="1"/>
        </p:nvSpPr>
        <p:spPr>
          <a:xfrm rot="16200000">
            <a:off x="11243777" y="5300017"/>
            <a:ext cx="1441478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defTabSz="821531">
              <a:defRPr/>
            </a:pPr>
            <a:r>
              <a:rPr lang="pt-BR" sz="900">
                <a:solidFill>
                  <a:schemeClr val="bg1"/>
                </a:solidFill>
                <a:latin typeface="Itau Display Pro Light" panose="020B0403020204020204" pitchFamily="34" charset="0"/>
                <a:cs typeface="Itau Display Pro Light" panose="020B0403020204020204" pitchFamily="34" charset="0"/>
                <a:sym typeface="Itau Display Light"/>
              </a:rPr>
              <a:t>Corporativo | Interno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CF524137-D262-267C-C65C-D667304C4F49}"/>
              </a:ext>
            </a:extLst>
          </p:cNvPr>
          <p:cNvSpPr txBox="1"/>
          <p:nvPr userDrawn="1"/>
        </p:nvSpPr>
        <p:spPr>
          <a:xfrm rot="16200000">
            <a:off x="11766873" y="6179150"/>
            <a:ext cx="395287" cy="230832"/>
          </a:xfrm>
          <a:prstGeom prst="rect">
            <a:avLst/>
          </a:prstGeom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algn="r">
              <a:defRPr sz="900" b="1">
                <a:solidFill>
                  <a:srgbClr val="606163"/>
                </a:solidFill>
              </a:defRPr>
            </a:lvl1pPr>
          </a:lstStyle>
          <a:p>
            <a:pPr algn="r"/>
            <a:fld id="{9B9BAEC2-C893-4510-BAEC-A634F6DBFF95}" type="slidenum">
              <a:rPr lang="en-US" altLang="pt-BR" sz="1000" b="0" smtClean="0">
                <a:solidFill>
                  <a:schemeClr val="bg1"/>
                </a:solidFill>
                <a:latin typeface="Itau Display Pro XBold" panose="020B0803020204020204" pitchFamily="34" charset="0"/>
                <a:cs typeface="Itau Display Pro XBold" panose="020B0803020204020204" pitchFamily="34" charset="0"/>
              </a:rPr>
              <a:pPr algn="r"/>
              <a:t>‹nº›</a:t>
            </a:fld>
            <a:endParaRPr lang="en-US" altLang="pt-BR" sz="1000" b="0">
              <a:solidFill>
                <a:schemeClr val="bg1"/>
              </a:solidFill>
              <a:latin typeface="Itau Display Pro XBold" panose="020B0803020204020204" pitchFamily="34" charset="0"/>
              <a:cs typeface="Itau Display Pro XBold" panose="020B0803020204020204" pitchFamily="34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F2A2277E-3E24-7582-433A-8EA0E5B7B95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20516" y="6489926"/>
            <a:ext cx="288000" cy="288000"/>
          </a:xfrm>
          <a:prstGeom prst="rect">
            <a:avLst/>
          </a:prstGeom>
        </p:spPr>
      </p:pic>
      <p:sp>
        <p:nvSpPr>
          <p:cNvPr id="21" name="Espaço Reservado para Texto 19">
            <a:extLst>
              <a:ext uri="{FF2B5EF4-FFF2-40B4-BE49-F238E27FC236}">
                <a16:creationId xmlns:a16="http://schemas.microsoft.com/office/drawing/2014/main" id="{433DD5FB-3DAE-AA27-E7C6-3920D34FF72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591551" y="678714"/>
            <a:ext cx="2941638" cy="96834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70000"/>
              </a:lnSpc>
              <a:spcBef>
                <a:spcPts val="0"/>
              </a:spcBef>
              <a:buNone/>
              <a:defRPr lang="pt-BR" sz="4000" kern="1200" dirty="0">
                <a:solidFill>
                  <a:schemeClr val="bg1"/>
                </a:solidFill>
                <a:latin typeface="Itau Display Pro XBold" panose="020B0803020204020204" pitchFamily="34" charset="0"/>
                <a:ea typeface="+mn-ea"/>
                <a:cs typeface="Itau Display Pro XBold" panose="020B0803020204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t-BR"/>
              <a:t>Título em</a:t>
            </a:r>
          </a:p>
          <a:p>
            <a:pPr lvl="0"/>
            <a:r>
              <a:rPr lang="pt-BR"/>
              <a:t>destaque</a:t>
            </a:r>
          </a:p>
        </p:txBody>
      </p:sp>
      <p:sp>
        <p:nvSpPr>
          <p:cNvPr id="2" name="Espaço Reservado para Texto 19">
            <a:extLst>
              <a:ext uri="{FF2B5EF4-FFF2-40B4-BE49-F238E27FC236}">
                <a16:creationId xmlns:a16="http://schemas.microsoft.com/office/drawing/2014/main" id="{CF7D0D2C-55A0-086A-C20F-C7C64EC42A9D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469899" y="281953"/>
            <a:ext cx="6722334" cy="45858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buNone/>
              <a:defRPr sz="2800">
                <a:solidFill>
                  <a:srgbClr val="000000"/>
                </a:solidFill>
                <a:latin typeface="Itau Display Pro XBold" panose="020B0803020204020204" pitchFamily="34" charset="0"/>
                <a:cs typeface="Itau Display Pro XBold" panose="020B0803020204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t-BR"/>
              <a:t>Clique para inserir o título</a:t>
            </a:r>
          </a:p>
        </p:txBody>
      </p:sp>
      <p:sp>
        <p:nvSpPr>
          <p:cNvPr id="4" name="Espaço Reservado para Texto 19">
            <a:extLst>
              <a:ext uri="{FF2B5EF4-FFF2-40B4-BE49-F238E27FC236}">
                <a16:creationId xmlns:a16="http://schemas.microsoft.com/office/drawing/2014/main" id="{70A9E8B8-4369-2877-F87C-77261C1673DE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469900" y="748264"/>
            <a:ext cx="6722334" cy="32778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lang="pt-BR" sz="1800">
                <a:solidFill>
                  <a:schemeClr val="tx1"/>
                </a:solidFill>
                <a:latin typeface="+mn-lt"/>
                <a:cs typeface="Itau Display Pro Light" panose="020B0403020204020204" pitchFamily="34" charset="0"/>
              </a:defRPr>
            </a:lvl1pPr>
          </a:lstStyle>
          <a:p>
            <a:pPr marL="228600" lvl="0" indent="-228600">
              <a:lnSpc>
                <a:spcPct val="85000"/>
              </a:lnSpc>
              <a:spcBef>
                <a:spcPts val="0"/>
              </a:spcBef>
            </a:pPr>
            <a:r>
              <a:rPr lang="pt-BR"/>
              <a:t>Clique para inserir o subtítulo</a:t>
            </a:r>
          </a:p>
        </p:txBody>
      </p:sp>
    </p:spTree>
    <p:extLst>
      <p:ext uri="{BB962C8B-B14F-4D97-AF65-F5344CB8AC3E}">
        <p14:creationId xmlns:p14="http://schemas.microsoft.com/office/powerpoint/2010/main" val="2285409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455">
          <p15:clr>
            <a:srgbClr val="FBAE40"/>
          </p15:clr>
        </p15:guide>
        <p15:guide id="2" pos="279">
          <p15:clr>
            <a:srgbClr val="FBAE40"/>
          </p15:clr>
        </p15:guide>
        <p15:guide id="3" pos="7265">
          <p15:clr>
            <a:srgbClr val="FBAE40"/>
          </p15:clr>
        </p15:guide>
        <p15:guide id="4" pos="2661">
          <p15:clr>
            <a:srgbClr val="FBAE40"/>
          </p15:clr>
        </p15:guide>
        <p15:guide id="5" orient="horz" pos="2546">
          <p15:clr>
            <a:srgbClr val="FBAE40"/>
          </p15:clr>
        </p15:guide>
        <p15:guide id="6" orient="horz" pos="4065">
          <p15:clr>
            <a:srgbClr val="FBAE40"/>
          </p15:clr>
        </p15:guide>
        <p15:guide id="7" orient="horz" pos="935">
          <p15:clr>
            <a:srgbClr val="FBAE40"/>
          </p15:clr>
        </p15:guide>
        <p15:guide id="8" pos="2547">
          <p15:clr>
            <a:srgbClr val="FBAE40"/>
          </p15:clr>
        </p15:guide>
        <p15:guide id="9" pos="4906">
          <p15:clr>
            <a:srgbClr val="FBAE40"/>
          </p15:clr>
        </p15:guide>
        <p15:guide id="10" pos="5019">
          <p15:clr>
            <a:srgbClr val="FBAE40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98799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 branc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4309C4B2-0E7E-5086-814E-E49B22C22A2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13153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5E161007-759C-6308-E6A7-AAC4758E1C4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2E2C5764-E5FE-BE23-3C7D-86EAF3E35780}"/>
              </a:ext>
            </a:extLst>
          </p:cNvPr>
          <p:cNvSpPr/>
          <p:nvPr userDrawn="1"/>
        </p:nvSpPr>
        <p:spPr>
          <a:xfrm>
            <a:off x="0" y="4960557"/>
            <a:ext cx="12192000" cy="189744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580F4407-E478-8507-4166-DD29878CFB7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5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580" b="1517"/>
          <a:stretch>
            <a:fillRect/>
          </a:stretch>
        </p:blipFill>
        <p:spPr>
          <a:xfrm>
            <a:off x="1" y="0"/>
            <a:ext cx="12191998" cy="6858000"/>
          </a:xfrm>
          <a:custGeom>
            <a:avLst/>
            <a:gdLst>
              <a:gd name="connsiteX0" fmla="*/ 0 w 12191998"/>
              <a:gd name="connsiteY0" fmla="*/ 0 h 6858000"/>
              <a:gd name="connsiteX1" fmla="*/ 12191998 w 12191998"/>
              <a:gd name="connsiteY1" fmla="*/ 0 h 6858000"/>
              <a:gd name="connsiteX2" fmla="*/ 12191998 w 12191998"/>
              <a:gd name="connsiteY2" fmla="*/ 6858000 h 6858000"/>
              <a:gd name="connsiteX3" fmla="*/ 0 w 12191998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1998" h="6858000">
                <a:moveTo>
                  <a:pt x="0" y="0"/>
                </a:moveTo>
                <a:lnTo>
                  <a:pt x="12191998" y="0"/>
                </a:lnTo>
                <a:lnTo>
                  <a:pt x="12191998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6CDDA33F-6349-F586-4568-E4FD755D0C49}"/>
              </a:ext>
            </a:extLst>
          </p:cNvPr>
          <p:cNvSpPr txBox="1"/>
          <p:nvPr userDrawn="1"/>
        </p:nvSpPr>
        <p:spPr>
          <a:xfrm>
            <a:off x="885092" y="3187134"/>
            <a:ext cx="10941148" cy="2446824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0" b="0" i="0" u="none" strike="noStrike" kern="1200" cap="none" spc="0" normalizeH="0" baseline="0" noProof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tau Display Pro XBold" panose="020B0803020204020204" pitchFamily="34" charset="0"/>
                <a:ea typeface="+mn-ea"/>
                <a:cs typeface="Itau Display Pro XBold" panose="020B0803020204020204" pitchFamily="34" charset="0"/>
              </a:rPr>
              <a:t>Mockups</a:t>
            </a:r>
            <a:endParaRPr kumimoji="0" lang="pt-BR" sz="180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Itau Display Pro XBold" panose="020B0803020204020204" pitchFamily="34" charset="0"/>
              <a:ea typeface="+mn-ea"/>
              <a:cs typeface="Itau Display Pro XBold" panose="020B08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3974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Celula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áfico 1">
            <a:extLst>
              <a:ext uri="{FF2B5EF4-FFF2-40B4-BE49-F238E27FC236}">
                <a16:creationId xmlns:a16="http://schemas.microsoft.com/office/drawing/2014/main" id="{64DF5B4C-CDB8-F792-2FC5-F361B0A46D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5965031" cy="6710660"/>
          </a:xfrm>
          <a:prstGeom prst="rect">
            <a:avLst/>
          </a:prstGeom>
        </p:spPr>
      </p:pic>
      <p:sp>
        <p:nvSpPr>
          <p:cNvPr id="10" name="Espaço Reservado para Texto 19">
            <a:extLst>
              <a:ext uri="{FF2B5EF4-FFF2-40B4-BE49-F238E27FC236}">
                <a16:creationId xmlns:a16="http://schemas.microsoft.com/office/drawing/2014/main" id="{5C79EBEE-C61C-7067-B596-10658115AD59}"/>
              </a:ext>
            </a:extLst>
          </p:cNvPr>
          <p:cNvSpPr>
            <a:spLocks noGrp="1"/>
          </p:cNvSpPr>
          <p:nvPr>
            <p:ph type="body" sz="quarter" idx="75" hasCustomPrompt="1"/>
          </p:nvPr>
        </p:nvSpPr>
        <p:spPr>
          <a:xfrm>
            <a:off x="6705600" y="1519151"/>
            <a:ext cx="4829341" cy="45858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buNone/>
              <a:defRPr lang="pt-BR" sz="2800" kern="1200" dirty="0">
                <a:solidFill>
                  <a:srgbClr val="000000"/>
                </a:solidFill>
                <a:latin typeface="Itau Display Pro XBold" panose="020B0803020204020204" pitchFamily="34" charset="0"/>
                <a:ea typeface="+mn-ea"/>
                <a:cs typeface="Itau Display Pro XBold" panose="020B0803020204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lvl="0" indent="0" algn="l" defTabSz="914400" rtl="0" eaLnBrk="1" latinLnBrk="0" hangingPunct="1">
              <a:lnSpc>
                <a:spcPct val="85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pt-BR"/>
              <a:t>Clique para inserir o título</a:t>
            </a:r>
          </a:p>
        </p:txBody>
      </p:sp>
      <p:sp>
        <p:nvSpPr>
          <p:cNvPr id="11" name="Espaço Reservado para Texto 19">
            <a:extLst>
              <a:ext uri="{FF2B5EF4-FFF2-40B4-BE49-F238E27FC236}">
                <a16:creationId xmlns:a16="http://schemas.microsoft.com/office/drawing/2014/main" id="{A415C6C8-5F9A-CA62-BD94-526A2764B2EF}"/>
              </a:ext>
            </a:extLst>
          </p:cNvPr>
          <p:cNvSpPr>
            <a:spLocks noGrp="1"/>
          </p:cNvSpPr>
          <p:nvPr>
            <p:ph type="body" sz="quarter" idx="76" hasCustomPrompt="1"/>
          </p:nvPr>
        </p:nvSpPr>
        <p:spPr>
          <a:xfrm>
            <a:off x="6705601" y="2056661"/>
            <a:ext cx="4829338" cy="32778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buNone/>
              <a:defRPr lang="pt-BR" sz="1800" kern="1200" dirty="0">
                <a:solidFill>
                  <a:schemeClr val="tx1"/>
                </a:solidFill>
                <a:latin typeface="+mn-lt"/>
                <a:ea typeface="+mn-ea"/>
                <a:cs typeface="Itau Display Pro Light" panose="020B0403020204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lvl="0" indent="0" algn="l" defTabSz="914400" rtl="0" eaLnBrk="1" latinLnBrk="0" hangingPunct="1">
              <a:lnSpc>
                <a:spcPct val="85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pt-BR"/>
              <a:t>Clique para inserir o subtítulo</a:t>
            </a:r>
          </a:p>
        </p:txBody>
      </p:sp>
      <p:sp>
        <p:nvSpPr>
          <p:cNvPr id="22" name="Espaço Reservado para Texto 8">
            <a:extLst>
              <a:ext uri="{FF2B5EF4-FFF2-40B4-BE49-F238E27FC236}">
                <a16:creationId xmlns:a16="http://schemas.microsoft.com/office/drawing/2014/main" id="{8A85C45E-7D8C-3C3D-C439-0653319B8269}"/>
              </a:ext>
            </a:extLst>
          </p:cNvPr>
          <p:cNvSpPr>
            <a:spLocks noGrp="1"/>
          </p:cNvSpPr>
          <p:nvPr>
            <p:ph type="body" sz="quarter" idx="329" hasCustomPrompt="1"/>
          </p:nvPr>
        </p:nvSpPr>
        <p:spPr>
          <a:xfrm>
            <a:off x="6705603" y="2778784"/>
            <a:ext cx="4829338" cy="2945741"/>
          </a:xfrm>
          <a:prstGeom prst="rect">
            <a:avLst/>
          </a:prstGeom>
        </p:spPr>
        <p:txBody>
          <a:bodyPr lIns="72000" rIns="72000" bIns="72000">
            <a:noAutofit/>
          </a:bodyPr>
          <a:lstStyle>
            <a:lvl1pPr marL="0" indent="0">
              <a:spcBef>
                <a:spcPts val="0"/>
              </a:spcBef>
              <a:spcAft>
                <a:spcPts val="8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  <a:lvl3pPr marL="182562" indent="0">
              <a:buNone/>
              <a:defRPr/>
            </a:lvl3pPr>
            <a:lvl4pPr marL="358775" indent="0">
              <a:buNone/>
              <a:defRPr/>
            </a:lvl4pPr>
            <a:lvl5pPr marL="541338" indent="0">
              <a:buNone/>
              <a:defRPr/>
            </a:lvl5pPr>
          </a:lstStyle>
          <a:p>
            <a:pPr lvl="0"/>
            <a:r>
              <a:rPr lang="pt-BR" err="1"/>
              <a:t>Lorem</a:t>
            </a:r>
            <a:r>
              <a:rPr lang="pt-BR"/>
              <a:t> ipsum </a:t>
            </a:r>
            <a:r>
              <a:rPr lang="pt-BR" err="1"/>
              <a:t>dolor</a:t>
            </a:r>
            <a:r>
              <a:rPr lang="pt-BR"/>
              <a:t> </a:t>
            </a:r>
            <a:r>
              <a:rPr lang="pt-BR" err="1"/>
              <a:t>sit</a:t>
            </a:r>
            <a:r>
              <a:rPr lang="pt-BR"/>
              <a:t> </a:t>
            </a:r>
            <a:r>
              <a:rPr lang="pt-BR" err="1"/>
              <a:t>amet</a:t>
            </a:r>
            <a:r>
              <a:rPr lang="pt-BR"/>
              <a:t>, </a:t>
            </a:r>
            <a:r>
              <a:rPr lang="pt-BR" err="1"/>
              <a:t>consectetuer</a:t>
            </a:r>
            <a:r>
              <a:rPr lang="pt-BR"/>
              <a:t> </a:t>
            </a:r>
            <a:r>
              <a:rPr lang="pt-BR" err="1"/>
              <a:t>adipiscing</a:t>
            </a:r>
            <a:r>
              <a:rPr lang="pt-BR"/>
              <a:t> </a:t>
            </a:r>
            <a:r>
              <a:rPr lang="pt-BR" err="1"/>
              <a:t>elit</a:t>
            </a:r>
            <a:r>
              <a:rPr lang="pt-BR"/>
              <a:t>. </a:t>
            </a:r>
            <a:r>
              <a:rPr lang="pt-BR" err="1"/>
              <a:t>Maecenas</a:t>
            </a:r>
            <a:r>
              <a:rPr lang="pt-BR"/>
              <a:t> </a:t>
            </a:r>
            <a:r>
              <a:rPr lang="pt-BR" err="1"/>
              <a:t>porttitor</a:t>
            </a:r>
            <a:r>
              <a:rPr lang="pt-BR"/>
              <a:t> </a:t>
            </a:r>
            <a:r>
              <a:rPr lang="pt-BR" err="1"/>
              <a:t>congue</a:t>
            </a:r>
            <a:r>
              <a:rPr lang="pt-BR"/>
              <a:t> massa. </a:t>
            </a:r>
            <a:r>
              <a:rPr lang="pt-BR" err="1"/>
              <a:t>Fusce</a:t>
            </a:r>
            <a:r>
              <a:rPr lang="pt-BR"/>
              <a:t> </a:t>
            </a:r>
            <a:r>
              <a:rPr lang="pt-BR" err="1"/>
              <a:t>posuere</a:t>
            </a:r>
            <a:r>
              <a:rPr lang="pt-BR"/>
              <a:t>, magna </a:t>
            </a:r>
            <a:r>
              <a:rPr lang="pt-BR" err="1"/>
              <a:t>sed</a:t>
            </a:r>
            <a:r>
              <a:rPr lang="pt-BR"/>
              <a:t> </a:t>
            </a:r>
            <a:r>
              <a:rPr lang="pt-BR" err="1"/>
              <a:t>pulvinar</a:t>
            </a:r>
            <a:r>
              <a:rPr lang="pt-BR"/>
              <a:t> </a:t>
            </a:r>
            <a:r>
              <a:rPr lang="pt-BR" err="1"/>
              <a:t>ultricies</a:t>
            </a:r>
            <a:r>
              <a:rPr lang="pt-BR"/>
              <a:t>, </a:t>
            </a:r>
            <a:r>
              <a:rPr lang="pt-BR" err="1"/>
              <a:t>purus</a:t>
            </a:r>
            <a:r>
              <a:rPr lang="pt-BR"/>
              <a:t> </a:t>
            </a:r>
            <a:r>
              <a:rPr lang="pt-BR" err="1"/>
              <a:t>lectus</a:t>
            </a:r>
            <a:r>
              <a:rPr lang="pt-BR"/>
              <a:t> </a:t>
            </a:r>
            <a:r>
              <a:rPr lang="pt-BR" err="1"/>
              <a:t>malesuada</a:t>
            </a:r>
            <a:r>
              <a:rPr lang="pt-BR"/>
              <a:t> libero, </a:t>
            </a:r>
            <a:r>
              <a:rPr lang="pt-BR" err="1"/>
              <a:t>sit</a:t>
            </a:r>
            <a:r>
              <a:rPr lang="pt-BR"/>
              <a:t> </a:t>
            </a:r>
            <a:r>
              <a:rPr lang="pt-BR" err="1"/>
              <a:t>amet</a:t>
            </a:r>
            <a:r>
              <a:rPr lang="pt-BR"/>
              <a:t> </a:t>
            </a:r>
            <a:r>
              <a:rPr lang="pt-BR" err="1"/>
              <a:t>commodo</a:t>
            </a:r>
            <a:r>
              <a:rPr lang="pt-BR"/>
              <a:t> magna </a:t>
            </a:r>
            <a:r>
              <a:rPr lang="pt-BR" err="1"/>
              <a:t>eros</a:t>
            </a:r>
            <a:r>
              <a:rPr lang="pt-BR"/>
              <a:t> quis urna.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BR" err="1"/>
              <a:t>Lorem</a:t>
            </a:r>
            <a:r>
              <a:rPr lang="pt-BR"/>
              <a:t> ipsum </a:t>
            </a:r>
            <a:r>
              <a:rPr lang="pt-BR" err="1"/>
              <a:t>dolor</a:t>
            </a:r>
            <a:r>
              <a:rPr lang="pt-BR"/>
              <a:t> </a:t>
            </a:r>
            <a:r>
              <a:rPr lang="pt-BR" err="1"/>
              <a:t>sit</a:t>
            </a:r>
            <a:r>
              <a:rPr lang="pt-BR"/>
              <a:t> </a:t>
            </a:r>
            <a:r>
              <a:rPr lang="pt-BR" err="1"/>
              <a:t>amet</a:t>
            </a:r>
            <a:r>
              <a:rPr lang="pt-BR"/>
              <a:t>, </a:t>
            </a:r>
            <a:r>
              <a:rPr lang="pt-BR" err="1"/>
              <a:t>consectetuer</a:t>
            </a:r>
            <a:r>
              <a:rPr lang="pt-BR"/>
              <a:t> </a:t>
            </a:r>
            <a:r>
              <a:rPr lang="pt-BR" err="1"/>
              <a:t>adipiscing</a:t>
            </a:r>
            <a:r>
              <a:rPr lang="pt-BR"/>
              <a:t> </a:t>
            </a:r>
            <a:r>
              <a:rPr lang="pt-BR" err="1"/>
              <a:t>elit</a:t>
            </a:r>
            <a:r>
              <a:rPr lang="pt-BR"/>
              <a:t>. </a:t>
            </a:r>
            <a:r>
              <a:rPr lang="pt-BR" err="1"/>
              <a:t>Maecenas</a:t>
            </a:r>
            <a:r>
              <a:rPr lang="pt-BR"/>
              <a:t> </a:t>
            </a:r>
            <a:r>
              <a:rPr lang="pt-BR" err="1"/>
              <a:t>porttitor</a:t>
            </a:r>
            <a:r>
              <a:rPr lang="pt-BR"/>
              <a:t> </a:t>
            </a:r>
            <a:r>
              <a:rPr lang="pt-BR" err="1"/>
              <a:t>congue</a:t>
            </a:r>
            <a:r>
              <a:rPr lang="pt-BR"/>
              <a:t> massa. </a:t>
            </a:r>
            <a:r>
              <a:rPr lang="pt-BR" err="1"/>
              <a:t>Fusce</a:t>
            </a:r>
            <a:r>
              <a:rPr lang="pt-BR"/>
              <a:t> </a:t>
            </a:r>
            <a:r>
              <a:rPr lang="pt-BR" err="1"/>
              <a:t>posuere</a:t>
            </a:r>
            <a:r>
              <a:rPr lang="pt-BR"/>
              <a:t>, magna </a:t>
            </a:r>
            <a:r>
              <a:rPr lang="pt-BR" err="1"/>
              <a:t>sed</a:t>
            </a:r>
            <a:r>
              <a:rPr lang="pt-BR"/>
              <a:t> </a:t>
            </a:r>
            <a:r>
              <a:rPr lang="pt-BR" err="1"/>
              <a:t>pulvinar</a:t>
            </a:r>
            <a:r>
              <a:rPr lang="pt-BR"/>
              <a:t> </a:t>
            </a:r>
            <a:r>
              <a:rPr lang="pt-BR" err="1"/>
              <a:t>ultricies</a:t>
            </a:r>
            <a:r>
              <a:rPr lang="pt-BR"/>
              <a:t>, </a:t>
            </a:r>
            <a:r>
              <a:rPr lang="pt-BR" err="1"/>
              <a:t>purus</a:t>
            </a:r>
            <a:r>
              <a:rPr lang="pt-BR"/>
              <a:t> </a:t>
            </a:r>
            <a:r>
              <a:rPr lang="pt-BR" err="1"/>
              <a:t>lectus</a:t>
            </a:r>
            <a:r>
              <a:rPr lang="pt-BR"/>
              <a:t> </a:t>
            </a:r>
            <a:r>
              <a:rPr lang="pt-BR" err="1"/>
              <a:t>malesuada</a:t>
            </a:r>
            <a:r>
              <a:rPr lang="pt-BR"/>
              <a:t> libero, </a:t>
            </a:r>
            <a:r>
              <a:rPr lang="pt-BR" err="1"/>
              <a:t>sit</a:t>
            </a:r>
            <a:r>
              <a:rPr lang="pt-BR"/>
              <a:t> </a:t>
            </a:r>
            <a:r>
              <a:rPr lang="pt-BR" err="1"/>
              <a:t>amet</a:t>
            </a:r>
            <a:r>
              <a:rPr lang="pt-BR"/>
              <a:t> </a:t>
            </a:r>
            <a:r>
              <a:rPr lang="pt-BR" err="1"/>
              <a:t>commodo</a:t>
            </a:r>
            <a:r>
              <a:rPr lang="pt-BR"/>
              <a:t> magna </a:t>
            </a:r>
            <a:r>
              <a:rPr lang="pt-BR" err="1"/>
              <a:t>eros</a:t>
            </a:r>
            <a:r>
              <a:rPr lang="pt-BR"/>
              <a:t> quis urna.</a:t>
            </a:r>
          </a:p>
        </p:txBody>
      </p:sp>
      <p:pic>
        <p:nvPicPr>
          <p:cNvPr id="27" name="Imagem 26" descr="Ícone&#10;&#10;Descrição gerada automaticamente">
            <a:extLst>
              <a:ext uri="{FF2B5EF4-FFF2-40B4-BE49-F238E27FC236}">
                <a16:creationId xmlns:a16="http://schemas.microsoft.com/office/drawing/2014/main" id="{29791DF9-E94C-3677-DB77-5951B55A94E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196" r="10935"/>
          <a:stretch/>
        </p:blipFill>
        <p:spPr>
          <a:xfrm>
            <a:off x="-241137" y="158915"/>
            <a:ext cx="5103325" cy="6858000"/>
          </a:xfrm>
          <a:prstGeom prst="rect">
            <a:avLst/>
          </a:prstGeom>
        </p:spPr>
      </p:pic>
      <p:sp>
        <p:nvSpPr>
          <p:cNvPr id="24" name="Espaço Reservado para Imagem 23">
            <a:extLst>
              <a:ext uri="{FF2B5EF4-FFF2-40B4-BE49-F238E27FC236}">
                <a16:creationId xmlns:a16="http://schemas.microsoft.com/office/drawing/2014/main" id="{0A08EB0C-3F0F-7841-F901-FECE931AB67E}"/>
              </a:ext>
            </a:extLst>
          </p:cNvPr>
          <p:cNvSpPr>
            <a:spLocks noGrp="1"/>
          </p:cNvSpPr>
          <p:nvPr>
            <p:ph type="pic" sz="quarter" idx="330" hasCustomPrompt="1"/>
          </p:nvPr>
        </p:nvSpPr>
        <p:spPr>
          <a:xfrm>
            <a:off x="919076" y="771137"/>
            <a:ext cx="2672655" cy="5488417"/>
          </a:xfrm>
          <a:prstGeom prst="roundRect">
            <a:avLst>
              <a:gd name="adj" fmla="val 8114"/>
            </a:avLst>
          </a:prstGeom>
        </p:spPr>
        <p:txBody>
          <a:bodyPr tIns="1728000" anchor="ctr"/>
          <a:lstStyle>
            <a:lvl1pPr marL="0" indent="0" algn="ctr">
              <a:lnSpc>
                <a:spcPct val="85000"/>
              </a:lnSpc>
              <a:spcBef>
                <a:spcPts val="0"/>
              </a:spcBef>
              <a:buNone/>
              <a:defRPr lang="pt-BR" sz="1600" kern="1200" dirty="0">
                <a:solidFill>
                  <a:schemeClr val="tx1"/>
                </a:solidFill>
                <a:latin typeface="+mn-lt"/>
                <a:ea typeface="+mn-ea"/>
                <a:cs typeface="Itau Text Pro" panose="020B0503020204020203" pitchFamily="34" charset="0"/>
              </a:defRPr>
            </a:lvl1pPr>
          </a:lstStyle>
          <a:p>
            <a:r>
              <a:rPr lang="pt-BR"/>
              <a:t>Clique aqui para inserir</a:t>
            </a:r>
            <a:br>
              <a:rPr lang="pt-BR"/>
            </a:br>
            <a:r>
              <a:rPr lang="pt-BR"/>
              <a:t>imagem ou vídeo</a:t>
            </a:r>
          </a:p>
        </p:txBody>
      </p:sp>
    </p:spTree>
    <p:extLst>
      <p:ext uri="{BB962C8B-B14F-4D97-AF65-F5344CB8AC3E}">
        <p14:creationId xmlns:p14="http://schemas.microsoft.com/office/powerpoint/2010/main" val="1633758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Celula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áfico 17">
            <a:extLst>
              <a:ext uri="{FF2B5EF4-FFF2-40B4-BE49-F238E27FC236}">
                <a16:creationId xmlns:a16="http://schemas.microsoft.com/office/drawing/2014/main" id="{AF0A8CC5-D180-6443-5991-E40677A052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6096000" cy="6858000"/>
          </a:xfrm>
          <a:prstGeom prst="rect">
            <a:avLst/>
          </a:prstGeom>
        </p:spPr>
      </p:pic>
      <p:sp>
        <p:nvSpPr>
          <p:cNvPr id="10" name="Espaço Reservado para Texto 19">
            <a:extLst>
              <a:ext uri="{FF2B5EF4-FFF2-40B4-BE49-F238E27FC236}">
                <a16:creationId xmlns:a16="http://schemas.microsoft.com/office/drawing/2014/main" id="{5C79EBEE-C61C-7067-B596-10658115AD59}"/>
              </a:ext>
            </a:extLst>
          </p:cNvPr>
          <p:cNvSpPr>
            <a:spLocks noGrp="1"/>
          </p:cNvSpPr>
          <p:nvPr>
            <p:ph type="body" sz="quarter" idx="75" hasCustomPrompt="1"/>
          </p:nvPr>
        </p:nvSpPr>
        <p:spPr>
          <a:xfrm>
            <a:off x="6705600" y="1519151"/>
            <a:ext cx="4829341" cy="45858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buNone/>
              <a:defRPr lang="pt-BR" sz="2800" kern="1200" dirty="0">
                <a:solidFill>
                  <a:srgbClr val="000000"/>
                </a:solidFill>
                <a:latin typeface="Itau Display Pro XBold" panose="020B0803020204020204" pitchFamily="34" charset="0"/>
                <a:ea typeface="+mn-ea"/>
                <a:cs typeface="Itau Display Pro XBold" panose="020B0803020204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lvl="0" indent="0" algn="l" defTabSz="914400" rtl="0" eaLnBrk="1" latinLnBrk="0" hangingPunct="1">
              <a:lnSpc>
                <a:spcPct val="85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pt-BR"/>
              <a:t>Clique para inserir o título</a:t>
            </a:r>
          </a:p>
        </p:txBody>
      </p:sp>
      <p:sp>
        <p:nvSpPr>
          <p:cNvPr id="11" name="Espaço Reservado para Texto 19">
            <a:extLst>
              <a:ext uri="{FF2B5EF4-FFF2-40B4-BE49-F238E27FC236}">
                <a16:creationId xmlns:a16="http://schemas.microsoft.com/office/drawing/2014/main" id="{A415C6C8-5F9A-CA62-BD94-526A2764B2EF}"/>
              </a:ext>
            </a:extLst>
          </p:cNvPr>
          <p:cNvSpPr>
            <a:spLocks noGrp="1"/>
          </p:cNvSpPr>
          <p:nvPr>
            <p:ph type="body" sz="quarter" idx="76" hasCustomPrompt="1"/>
          </p:nvPr>
        </p:nvSpPr>
        <p:spPr>
          <a:xfrm>
            <a:off x="6705601" y="2056661"/>
            <a:ext cx="4829338" cy="32778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buNone/>
              <a:defRPr lang="pt-BR" sz="1800" kern="1200" dirty="0">
                <a:solidFill>
                  <a:schemeClr val="tx1"/>
                </a:solidFill>
                <a:latin typeface="+mn-lt"/>
                <a:ea typeface="+mn-ea"/>
                <a:cs typeface="Itau Display Pro Light" panose="020B0403020204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lvl="0" indent="0" algn="l" defTabSz="914400" rtl="0" eaLnBrk="1" latinLnBrk="0" hangingPunct="1">
              <a:lnSpc>
                <a:spcPct val="85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pt-BR"/>
              <a:t>Clique para inserir o subtítulo</a:t>
            </a:r>
          </a:p>
        </p:txBody>
      </p:sp>
      <p:sp>
        <p:nvSpPr>
          <p:cNvPr id="22" name="Espaço Reservado para Texto 8">
            <a:extLst>
              <a:ext uri="{FF2B5EF4-FFF2-40B4-BE49-F238E27FC236}">
                <a16:creationId xmlns:a16="http://schemas.microsoft.com/office/drawing/2014/main" id="{8A85C45E-7D8C-3C3D-C439-0653319B8269}"/>
              </a:ext>
            </a:extLst>
          </p:cNvPr>
          <p:cNvSpPr>
            <a:spLocks noGrp="1"/>
          </p:cNvSpPr>
          <p:nvPr>
            <p:ph type="body" sz="quarter" idx="329" hasCustomPrompt="1"/>
          </p:nvPr>
        </p:nvSpPr>
        <p:spPr>
          <a:xfrm>
            <a:off x="6705603" y="2778784"/>
            <a:ext cx="4829338" cy="2945741"/>
          </a:xfrm>
          <a:prstGeom prst="rect">
            <a:avLst/>
          </a:prstGeom>
        </p:spPr>
        <p:txBody>
          <a:bodyPr lIns="72000" rIns="72000" bIns="72000">
            <a:noAutofit/>
          </a:bodyPr>
          <a:lstStyle>
            <a:lvl1pPr marL="0" indent="0">
              <a:spcBef>
                <a:spcPts val="0"/>
              </a:spcBef>
              <a:spcAft>
                <a:spcPts val="8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  <a:lvl3pPr marL="182562" indent="0">
              <a:buNone/>
              <a:defRPr/>
            </a:lvl3pPr>
            <a:lvl4pPr marL="358775" indent="0">
              <a:buNone/>
              <a:defRPr/>
            </a:lvl4pPr>
            <a:lvl5pPr marL="541338" indent="0">
              <a:buNone/>
              <a:defRPr/>
            </a:lvl5pPr>
          </a:lstStyle>
          <a:p>
            <a:pPr lvl="0"/>
            <a:r>
              <a:rPr lang="pt-BR" err="1"/>
              <a:t>Lorem</a:t>
            </a:r>
            <a:r>
              <a:rPr lang="pt-BR"/>
              <a:t> ipsum </a:t>
            </a:r>
            <a:r>
              <a:rPr lang="pt-BR" err="1"/>
              <a:t>dolor</a:t>
            </a:r>
            <a:r>
              <a:rPr lang="pt-BR"/>
              <a:t> </a:t>
            </a:r>
            <a:r>
              <a:rPr lang="pt-BR" err="1"/>
              <a:t>sit</a:t>
            </a:r>
            <a:r>
              <a:rPr lang="pt-BR"/>
              <a:t> </a:t>
            </a:r>
            <a:r>
              <a:rPr lang="pt-BR" err="1"/>
              <a:t>amet</a:t>
            </a:r>
            <a:r>
              <a:rPr lang="pt-BR"/>
              <a:t>, </a:t>
            </a:r>
            <a:r>
              <a:rPr lang="pt-BR" err="1"/>
              <a:t>consectetuer</a:t>
            </a:r>
            <a:r>
              <a:rPr lang="pt-BR"/>
              <a:t> </a:t>
            </a:r>
            <a:r>
              <a:rPr lang="pt-BR" err="1"/>
              <a:t>adipiscing</a:t>
            </a:r>
            <a:r>
              <a:rPr lang="pt-BR"/>
              <a:t> </a:t>
            </a:r>
            <a:r>
              <a:rPr lang="pt-BR" err="1"/>
              <a:t>elit</a:t>
            </a:r>
            <a:r>
              <a:rPr lang="pt-BR"/>
              <a:t>. </a:t>
            </a:r>
            <a:r>
              <a:rPr lang="pt-BR" err="1"/>
              <a:t>Maecenas</a:t>
            </a:r>
            <a:r>
              <a:rPr lang="pt-BR"/>
              <a:t> </a:t>
            </a:r>
            <a:r>
              <a:rPr lang="pt-BR" err="1"/>
              <a:t>porttitor</a:t>
            </a:r>
            <a:r>
              <a:rPr lang="pt-BR"/>
              <a:t> </a:t>
            </a:r>
            <a:r>
              <a:rPr lang="pt-BR" err="1"/>
              <a:t>congue</a:t>
            </a:r>
            <a:r>
              <a:rPr lang="pt-BR"/>
              <a:t> massa. </a:t>
            </a:r>
            <a:r>
              <a:rPr lang="pt-BR" err="1"/>
              <a:t>Fusce</a:t>
            </a:r>
            <a:r>
              <a:rPr lang="pt-BR"/>
              <a:t> </a:t>
            </a:r>
            <a:r>
              <a:rPr lang="pt-BR" err="1"/>
              <a:t>posuere</a:t>
            </a:r>
            <a:r>
              <a:rPr lang="pt-BR"/>
              <a:t>, magna </a:t>
            </a:r>
            <a:r>
              <a:rPr lang="pt-BR" err="1"/>
              <a:t>sed</a:t>
            </a:r>
            <a:r>
              <a:rPr lang="pt-BR"/>
              <a:t> </a:t>
            </a:r>
            <a:r>
              <a:rPr lang="pt-BR" err="1"/>
              <a:t>pulvinar</a:t>
            </a:r>
            <a:r>
              <a:rPr lang="pt-BR"/>
              <a:t> </a:t>
            </a:r>
            <a:r>
              <a:rPr lang="pt-BR" err="1"/>
              <a:t>ultricies</a:t>
            </a:r>
            <a:r>
              <a:rPr lang="pt-BR"/>
              <a:t>, </a:t>
            </a:r>
            <a:r>
              <a:rPr lang="pt-BR" err="1"/>
              <a:t>purus</a:t>
            </a:r>
            <a:r>
              <a:rPr lang="pt-BR"/>
              <a:t> </a:t>
            </a:r>
            <a:r>
              <a:rPr lang="pt-BR" err="1"/>
              <a:t>lectus</a:t>
            </a:r>
            <a:r>
              <a:rPr lang="pt-BR"/>
              <a:t> </a:t>
            </a:r>
            <a:r>
              <a:rPr lang="pt-BR" err="1"/>
              <a:t>malesuada</a:t>
            </a:r>
            <a:r>
              <a:rPr lang="pt-BR"/>
              <a:t> libero, </a:t>
            </a:r>
            <a:r>
              <a:rPr lang="pt-BR" err="1"/>
              <a:t>sit</a:t>
            </a:r>
            <a:r>
              <a:rPr lang="pt-BR"/>
              <a:t> </a:t>
            </a:r>
            <a:r>
              <a:rPr lang="pt-BR" err="1"/>
              <a:t>amet</a:t>
            </a:r>
            <a:r>
              <a:rPr lang="pt-BR"/>
              <a:t> </a:t>
            </a:r>
            <a:r>
              <a:rPr lang="pt-BR" err="1"/>
              <a:t>commodo</a:t>
            </a:r>
            <a:r>
              <a:rPr lang="pt-BR"/>
              <a:t> magna </a:t>
            </a:r>
            <a:r>
              <a:rPr lang="pt-BR" err="1"/>
              <a:t>eros</a:t>
            </a:r>
            <a:r>
              <a:rPr lang="pt-BR"/>
              <a:t> quis urna.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BR" err="1"/>
              <a:t>Lorem</a:t>
            </a:r>
            <a:r>
              <a:rPr lang="pt-BR"/>
              <a:t> ipsum </a:t>
            </a:r>
            <a:r>
              <a:rPr lang="pt-BR" err="1"/>
              <a:t>dolor</a:t>
            </a:r>
            <a:r>
              <a:rPr lang="pt-BR"/>
              <a:t> </a:t>
            </a:r>
            <a:r>
              <a:rPr lang="pt-BR" err="1"/>
              <a:t>sit</a:t>
            </a:r>
            <a:r>
              <a:rPr lang="pt-BR"/>
              <a:t> </a:t>
            </a:r>
            <a:r>
              <a:rPr lang="pt-BR" err="1"/>
              <a:t>amet</a:t>
            </a:r>
            <a:r>
              <a:rPr lang="pt-BR"/>
              <a:t>, </a:t>
            </a:r>
            <a:r>
              <a:rPr lang="pt-BR" err="1"/>
              <a:t>consectetuer</a:t>
            </a:r>
            <a:r>
              <a:rPr lang="pt-BR"/>
              <a:t> </a:t>
            </a:r>
            <a:r>
              <a:rPr lang="pt-BR" err="1"/>
              <a:t>adipiscing</a:t>
            </a:r>
            <a:r>
              <a:rPr lang="pt-BR"/>
              <a:t> </a:t>
            </a:r>
            <a:r>
              <a:rPr lang="pt-BR" err="1"/>
              <a:t>elit</a:t>
            </a:r>
            <a:r>
              <a:rPr lang="pt-BR"/>
              <a:t>. </a:t>
            </a:r>
            <a:r>
              <a:rPr lang="pt-BR" err="1"/>
              <a:t>Maecenas</a:t>
            </a:r>
            <a:r>
              <a:rPr lang="pt-BR"/>
              <a:t> </a:t>
            </a:r>
            <a:r>
              <a:rPr lang="pt-BR" err="1"/>
              <a:t>porttitor</a:t>
            </a:r>
            <a:r>
              <a:rPr lang="pt-BR"/>
              <a:t> </a:t>
            </a:r>
            <a:r>
              <a:rPr lang="pt-BR" err="1"/>
              <a:t>congue</a:t>
            </a:r>
            <a:r>
              <a:rPr lang="pt-BR"/>
              <a:t> massa. </a:t>
            </a:r>
            <a:r>
              <a:rPr lang="pt-BR" err="1"/>
              <a:t>Fusce</a:t>
            </a:r>
            <a:r>
              <a:rPr lang="pt-BR"/>
              <a:t> </a:t>
            </a:r>
            <a:r>
              <a:rPr lang="pt-BR" err="1"/>
              <a:t>posuere</a:t>
            </a:r>
            <a:r>
              <a:rPr lang="pt-BR"/>
              <a:t>, magna </a:t>
            </a:r>
            <a:r>
              <a:rPr lang="pt-BR" err="1"/>
              <a:t>sed</a:t>
            </a:r>
            <a:r>
              <a:rPr lang="pt-BR"/>
              <a:t> </a:t>
            </a:r>
            <a:r>
              <a:rPr lang="pt-BR" err="1"/>
              <a:t>pulvinar</a:t>
            </a:r>
            <a:r>
              <a:rPr lang="pt-BR"/>
              <a:t> </a:t>
            </a:r>
            <a:r>
              <a:rPr lang="pt-BR" err="1"/>
              <a:t>ultricies</a:t>
            </a:r>
            <a:r>
              <a:rPr lang="pt-BR"/>
              <a:t>, </a:t>
            </a:r>
            <a:r>
              <a:rPr lang="pt-BR" err="1"/>
              <a:t>purus</a:t>
            </a:r>
            <a:r>
              <a:rPr lang="pt-BR"/>
              <a:t> </a:t>
            </a:r>
            <a:r>
              <a:rPr lang="pt-BR" err="1"/>
              <a:t>lectus</a:t>
            </a:r>
            <a:r>
              <a:rPr lang="pt-BR"/>
              <a:t> </a:t>
            </a:r>
            <a:r>
              <a:rPr lang="pt-BR" err="1"/>
              <a:t>malesuada</a:t>
            </a:r>
            <a:r>
              <a:rPr lang="pt-BR"/>
              <a:t> libero, </a:t>
            </a:r>
            <a:r>
              <a:rPr lang="pt-BR" err="1"/>
              <a:t>sit</a:t>
            </a:r>
            <a:r>
              <a:rPr lang="pt-BR"/>
              <a:t> </a:t>
            </a:r>
            <a:r>
              <a:rPr lang="pt-BR" err="1"/>
              <a:t>amet</a:t>
            </a:r>
            <a:r>
              <a:rPr lang="pt-BR"/>
              <a:t> </a:t>
            </a:r>
            <a:r>
              <a:rPr lang="pt-BR" err="1"/>
              <a:t>commodo</a:t>
            </a:r>
            <a:r>
              <a:rPr lang="pt-BR"/>
              <a:t> magna </a:t>
            </a:r>
            <a:r>
              <a:rPr lang="pt-BR" err="1"/>
              <a:t>eros</a:t>
            </a:r>
            <a:r>
              <a:rPr lang="pt-BR"/>
              <a:t> quis urna.</a:t>
            </a:r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A7F7104C-1724-7401-2990-353EEB4CC31E}"/>
              </a:ext>
            </a:extLst>
          </p:cNvPr>
          <p:cNvGrpSpPr/>
          <p:nvPr userDrawn="1"/>
        </p:nvGrpSpPr>
        <p:grpSpPr>
          <a:xfrm>
            <a:off x="0" y="-57150"/>
            <a:ext cx="4703974" cy="6858000"/>
            <a:chOff x="772999" y="0"/>
            <a:chExt cx="4703974" cy="6858000"/>
          </a:xfrm>
        </p:grpSpPr>
        <p:sp>
          <p:nvSpPr>
            <p:cNvPr id="15" name="Retângulo: Cantos Arredondados 14">
              <a:extLst>
                <a:ext uri="{FF2B5EF4-FFF2-40B4-BE49-F238E27FC236}">
                  <a16:creationId xmlns:a16="http://schemas.microsoft.com/office/drawing/2014/main" id="{EC7EA313-EDEA-CEDC-A155-9B3F86DDA997}"/>
                </a:ext>
              </a:extLst>
            </p:cNvPr>
            <p:cNvSpPr/>
            <p:nvPr userDrawn="1"/>
          </p:nvSpPr>
          <p:spPr>
            <a:xfrm>
              <a:off x="1641022" y="357188"/>
              <a:ext cx="3015820" cy="6269855"/>
            </a:xfrm>
            <a:prstGeom prst="roundRect">
              <a:avLst>
                <a:gd name="adj" fmla="val 13229"/>
              </a:avLst>
            </a:prstGeom>
            <a:solidFill>
              <a:schemeClr val="bg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t"/>
            <a:lstStyle/>
            <a:p>
              <a:pPr algn="l">
                <a:lnSpc>
                  <a:spcPct val="90000"/>
                </a:lnSpc>
              </a:pPr>
              <a:endParaRPr lang="pt-BR" sz="1400" kern="0">
                <a:solidFill>
                  <a:srgbClr val="47484A"/>
                </a:solidFill>
                <a:latin typeface="Itau Display Pro" panose="020B0503020204020204" pitchFamily="34" charset="0"/>
                <a:cs typeface="Itau Display Pro" panose="020B0503020204020204" pitchFamily="34" charset="0"/>
              </a:endParaRPr>
            </a:p>
          </p:txBody>
        </p:sp>
        <p:pic>
          <p:nvPicPr>
            <p:cNvPr id="16" name="Imagem 15" descr="Uma imagem contendo Forma&#10;&#10;Descrição gerada automaticamente">
              <a:extLst>
                <a:ext uri="{FF2B5EF4-FFF2-40B4-BE49-F238E27FC236}">
                  <a16:creationId xmlns:a16="http://schemas.microsoft.com/office/drawing/2014/main" id="{646F7300-691D-55E1-127D-F023077919B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207" t="-2012" r="16823"/>
            <a:stretch/>
          </p:blipFill>
          <p:spPr>
            <a:xfrm>
              <a:off x="772999" y="0"/>
              <a:ext cx="4703974" cy="6858000"/>
            </a:xfrm>
            <a:prstGeom prst="rect">
              <a:avLst/>
            </a:prstGeom>
            <a:effectLst>
              <a:reflection blurRad="6350" stA="0" endPos="35000" dir="5400000" sy="-100000" algn="bl" rotWithShape="0"/>
            </a:effectLst>
          </p:spPr>
        </p:pic>
      </p:grpSp>
      <p:sp>
        <p:nvSpPr>
          <p:cNvPr id="17" name="Espaço Reservado para Imagem 19">
            <a:extLst>
              <a:ext uri="{FF2B5EF4-FFF2-40B4-BE49-F238E27FC236}">
                <a16:creationId xmlns:a16="http://schemas.microsoft.com/office/drawing/2014/main" id="{9B9410C3-92D0-692D-8E47-04897C55D0D2}"/>
              </a:ext>
            </a:extLst>
          </p:cNvPr>
          <p:cNvSpPr>
            <a:spLocks noGrp="1"/>
          </p:cNvSpPr>
          <p:nvPr>
            <p:ph type="pic" sz="quarter" idx="330" hasCustomPrompt="1"/>
          </p:nvPr>
        </p:nvSpPr>
        <p:spPr>
          <a:xfrm>
            <a:off x="961533" y="380998"/>
            <a:ext cx="2837468" cy="6095563"/>
          </a:xfrm>
          <a:custGeom>
            <a:avLst/>
            <a:gdLst>
              <a:gd name="connsiteX0" fmla="*/ 321781 w 2791784"/>
              <a:gd name="connsiteY0" fmla="*/ 0 h 6062662"/>
              <a:gd name="connsiteX1" fmla="*/ 661358 w 2791784"/>
              <a:gd name="connsiteY1" fmla="*/ 0 h 6062662"/>
              <a:gd name="connsiteX2" fmla="*/ 661358 w 2791784"/>
              <a:gd name="connsiteY2" fmla="*/ 114300 h 6062662"/>
              <a:gd name="connsiteX3" fmla="*/ 775658 w 2791784"/>
              <a:gd name="connsiteY3" fmla="*/ 228600 h 6062662"/>
              <a:gd name="connsiteX4" fmla="*/ 2029783 w 2791784"/>
              <a:gd name="connsiteY4" fmla="*/ 228600 h 6062662"/>
              <a:gd name="connsiteX5" fmla="*/ 2144083 w 2791784"/>
              <a:gd name="connsiteY5" fmla="*/ 114300 h 6062662"/>
              <a:gd name="connsiteX6" fmla="*/ 2144083 w 2791784"/>
              <a:gd name="connsiteY6" fmla="*/ 0 h 6062662"/>
              <a:gd name="connsiteX7" fmla="*/ 2470003 w 2791784"/>
              <a:gd name="connsiteY7" fmla="*/ 0 h 6062662"/>
              <a:gd name="connsiteX8" fmla="*/ 2791784 w 2791784"/>
              <a:gd name="connsiteY8" fmla="*/ 321781 h 6062662"/>
              <a:gd name="connsiteX9" fmla="*/ 2791784 w 2791784"/>
              <a:gd name="connsiteY9" fmla="*/ 5740881 h 6062662"/>
              <a:gd name="connsiteX10" fmla="*/ 2470003 w 2791784"/>
              <a:gd name="connsiteY10" fmla="*/ 6062662 h 6062662"/>
              <a:gd name="connsiteX11" fmla="*/ 321781 w 2791784"/>
              <a:gd name="connsiteY11" fmla="*/ 6062662 h 6062662"/>
              <a:gd name="connsiteX12" fmla="*/ 0 w 2791784"/>
              <a:gd name="connsiteY12" fmla="*/ 5740881 h 6062662"/>
              <a:gd name="connsiteX13" fmla="*/ 0 w 2791784"/>
              <a:gd name="connsiteY13" fmla="*/ 321781 h 6062662"/>
              <a:gd name="connsiteX14" fmla="*/ 321781 w 2791784"/>
              <a:gd name="connsiteY14" fmla="*/ 0 h 6062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791784" h="6062662">
                <a:moveTo>
                  <a:pt x="321781" y="0"/>
                </a:moveTo>
                <a:lnTo>
                  <a:pt x="661358" y="0"/>
                </a:lnTo>
                <a:lnTo>
                  <a:pt x="661358" y="114300"/>
                </a:lnTo>
                <a:cubicBezTo>
                  <a:pt x="661358" y="177426"/>
                  <a:pt x="712532" y="228600"/>
                  <a:pt x="775658" y="228600"/>
                </a:cubicBezTo>
                <a:lnTo>
                  <a:pt x="2029783" y="228600"/>
                </a:lnTo>
                <a:cubicBezTo>
                  <a:pt x="2092909" y="228600"/>
                  <a:pt x="2144083" y="177426"/>
                  <a:pt x="2144083" y="114300"/>
                </a:cubicBezTo>
                <a:lnTo>
                  <a:pt x="2144083" y="0"/>
                </a:lnTo>
                <a:lnTo>
                  <a:pt x="2470003" y="0"/>
                </a:lnTo>
                <a:cubicBezTo>
                  <a:pt x="2647718" y="0"/>
                  <a:pt x="2791784" y="144066"/>
                  <a:pt x="2791784" y="321781"/>
                </a:cubicBezTo>
                <a:lnTo>
                  <a:pt x="2791784" y="5740881"/>
                </a:lnTo>
                <a:cubicBezTo>
                  <a:pt x="2791784" y="5918596"/>
                  <a:pt x="2647718" y="6062662"/>
                  <a:pt x="2470003" y="6062662"/>
                </a:cubicBezTo>
                <a:lnTo>
                  <a:pt x="321781" y="6062662"/>
                </a:lnTo>
                <a:cubicBezTo>
                  <a:pt x="144066" y="6062662"/>
                  <a:pt x="0" y="5918596"/>
                  <a:pt x="0" y="5740881"/>
                </a:cubicBezTo>
                <a:lnTo>
                  <a:pt x="0" y="321781"/>
                </a:lnTo>
                <a:cubicBezTo>
                  <a:pt x="0" y="144066"/>
                  <a:pt x="144066" y="0"/>
                  <a:pt x="321781" y="0"/>
                </a:cubicBezTo>
                <a:close/>
              </a:path>
            </a:pathLst>
          </a:custGeom>
          <a:ln>
            <a:noFill/>
          </a:ln>
        </p:spPr>
        <p:txBody>
          <a:bodyPr wrap="square" tIns="172800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lang="pt-BR" sz="1600" kern="1200" dirty="0">
                <a:solidFill>
                  <a:schemeClr val="tx1"/>
                </a:solidFill>
                <a:latin typeface="+mn-lt"/>
                <a:ea typeface="+mn-ea"/>
                <a:cs typeface="Itau Text Pro" panose="020B0503020204020203" pitchFamily="34" charset="0"/>
              </a:defRPr>
            </a:lvl1pPr>
          </a:lstStyle>
          <a:p>
            <a:r>
              <a:rPr lang="pt-BR"/>
              <a:t>Clique aqui para inserir</a:t>
            </a:r>
            <a:br>
              <a:rPr lang="pt-BR"/>
            </a:br>
            <a:r>
              <a:rPr lang="pt-BR"/>
              <a:t>imagem ou vídeo</a:t>
            </a:r>
          </a:p>
        </p:txBody>
      </p:sp>
    </p:spTree>
    <p:extLst>
      <p:ext uri="{BB962C8B-B14F-4D97-AF65-F5344CB8AC3E}">
        <p14:creationId xmlns:p14="http://schemas.microsoft.com/office/powerpoint/2010/main" val="73599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Celula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orma Livre: Forma 22">
            <a:extLst>
              <a:ext uri="{FF2B5EF4-FFF2-40B4-BE49-F238E27FC236}">
                <a16:creationId xmlns:a16="http://schemas.microsoft.com/office/drawing/2014/main" id="{5BA24E9A-0798-B0FB-949F-0641B59B3919}"/>
              </a:ext>
            </a:extLst>
          </p:cNvPr>
          <p:cNvSpPr/>
          <p:nvPr userDrawn="1"/>
        </p:nvSpPr>
        <p:spPr>
          <a:xfrm>
            <a:off x="259353" y="3753496"/>
            <a:ext cx="5608049" cy="3104503"/>
          </a:xfrm>
          <a:custGeom>
            <a:avLst/>
            <a:gdLst>
              <a:gd name="connsiteX0" fmla="*/ 381927 w 5608049"/>
              <a:gd name="connsiteY0" fmla="*/ 5238103 h 5608049"/>
              <a:gd name="connsiteX1" fmla="*/ 5226122 w 5608049"/>
              <a:gd name="connsiteY1" fmla="*/ 5238103 h 5608049"/>
              <a:gd name="connsiteX2" fmla="*/ 5170821 w 5608049"/>
              <a:gd name="connsiteY2" fmla="*/ 5286564 h 5608049"/>
              <a:gd name="connsiteX3" fmla="*/ 4881191 w 5608049"/>
              <a:gd name="connsiteY3" fmla="*/ 5411903 h 5608049"/>
              <a:gd name="connsiteX4" fmla="*/ 2804025 w 5608049"/>
              <a:gd name="connsiteY4" fmla="*/ 5608049 h 5608049"/>
              <a:gd name="connsiteX5" fmla="*/ 726858 w 5608049"/>
              <a:gd name="connsiteY5" fmla="*/ 5411903 h 5608049"/>
              <a:gd name="connsiteX6" fmla="*/ 437228 w 5608049"/>
              <a:gd name="connsiteY6" fmla="*/ 5286564 h 5608049"/>
              <a:gd name="connsiteX7" fmla="*/ 2804025 w 5608049"/>
              <a:gd name="connsiteY7" fmla="*/ 0 h 5608049"/>
              <a:gd name="connsiteX8" fmla="*/ 4881191 w 5608049"/>
              <a:gd name="connsiteY8" fmla="*/ 196145 h 5608049"/>
              <a:gd name="connsiteX9" fmla="*/ 5411904 w 5608049"/>
              <a:gd name="connsiteY9" fmla="*/ 726858 h 5608049"/>
              <a:gd name="connsiteX10" fmla="*/ 5608049 w 5608049"/>
              <a:gd name="connsiteY10" fmla="*/ 2804025 h 5608049"/>
              <a:gd name="connsiteX11" fmla="*/ 5604406 w 5608049"/>
              <a:gd name="connsiteY11" fmla="*/ 3104503 h 5608049"/>
              <a:gd name="connsiteX12" fmla="*/ 3643 w 5608049"/>
              <a:gd name="connsiteY12" fmla="*/ 3104503 h 5608049"/>
              <a:gd name="connsiteX13" fmla="*/ 0 w 5608049"/>
              <a:gd name="connsiteY13" fmla="*/ 2804025 h 5608049"/>
              <a:gd name="connsiteX14" fmla="*/ 196145 w 5608049"/>
              <a:gd name="connsiteY14" fmla="*/ 726858 h 5608049"/>
              <a:gd name="connsiteX15" fmla="*/ 726858 w 5608049"/>
              <a:gd name="connsiteY15" fmla="*/ 196145 h 5608049"/>
              <a:gd name="connsiteX16" fmla="*/ 2804025 w 5608049"/>
              <a:gd name="connsiteY16" fmla="*/ 0 h 5608049"/>
              <a:gd name="connsiteX0" fmla="*/ 437228 w 5608049"/>
              <a:gd name="connsiteY0" fmla="*/ 5286564 h 5608049"/>
              <a:gd name="connsiteX1" fmla="*/ 5226122 w 5608049"/>
              <a:gd name="connsiteY1" fmla="*/ 5238103 h 5608049"/>
              <a:gd name="connsiteX2" fmla="*/ 5170821 w 5608049"/>
              <a:gd name="connsiteY2" fmla="*/ 5286564 h 5608049"/>
              <a:gd name="connsiteX3" fmla="*/ 4881191 w 5608049"/>
              <a:gd name="connsiteY3" fmla="*/ 5411903 h 5608049"/>
              <a:gd name="connsiteX4" fmla="*/ 2804025 w 5608049"/>
              <a:gd name="connsiteY4" fmla="*/ 5608049 h 5608049"/>
              <a:gd name="connsiteX5" fmla="*/ 726858 w 5608049"/>
              <a:gd name="connsiteY5" fmla="*/ 5411903 h 5608049"/>
              <a:gd name="connsiteX6" fmla="*/ 437228 w 5608049"/>
              <a:gd name="connsiteY6" fmla="*/ 5286564 h 5608049"/>
              <a:gd name="connsiteX7" fmla="*/ 2804025 w 5608049"/>
              <a:gd name="connsiteY7" fmla="*/ 0 h 5608049"/>
              <a:gd name="connsiteX8" fmla="*/ 4881191 w 5608049"/>
              <a:gd name="connsiteY8" fmla="*/ 196145 h 5608049"/>
              <a:gd name="connsiteX9" fmla="*/ 5411904 w 5608049"/>
              <a:gd name="connsiteY9" fmla="*/ 726858 h 5608049"/>
              <a:gd name="connsiteX10" fmla="*/ 5608049 w 5608049"/>
              <a:gd name="connsiteY10" fmla="*/ 2804025 h 5608049"/>
              <a:gd name="connsiteX11" fmla="*/ 5604406 w 5608049"/>
              <a:gd name="connsiteY11" fmla="*/ 3104503 h 5608049"/>
              <a:gd name="connsiteX12" fmla="*/ 3643 w 5608049"/>
              <a:gd name="connsiteY12" fmla="*/ 3104503 h 5608049"/>
              <a:gd name="connsiteX13" fmla="*/ 0 w 5608049"/>
              <a:gd name="connsiteY13" fmla="*/ 2804025 h 5608049"/>
              <a:gd name="connsiteX14" fmla="*/ 196145 w 5608049"/>
              <a:gd name="connsiteY14" fmla="*/ 726858 h 5608049"/>
              <a:gd name="connsiteX15" fmla="*/ 726858 w 5608049"/>
              <a:gd name="connsiteY15" fmla="*/ 196145 h 5608049"/>
              <a:gd name="connsiteX16" fmla="*/ 2804025 w 5608049"/>
              <a:gd name="connsiteY16" fmla="*/ 0 h 5608049"/>
              <a:gd name="connsiteX0" fmla="*/ 726858 w 5608049"/>
              <a:gd name="connsiteY0" fmla="*/ 5411903 h 5608049"/>
              <a:gd name="connsiteX1" fmla="*/ 5226122 w 5608049"/>
              <a:gd name="connsiteY1" fmla="*/ 5238103 h 5608049"/>
              <a:gd name="connsiteX2" fmla="*/ 5170821 w 5608049"/>
              <a:gd name="connsiteY2" fmla="*/ 5286564 h 5608049"/>
              <a:gd name="connsiteX3" fmla="*/ 4881191 w 5608049"/>
              <a:gd name="connsiteY3" fmla="*/ 5411903 h 5608049"/>
              <a:gd name="connsiteX4" fmla="*/ 2804025 w 5608049"/>
              <a:gd name="connsiteY4" fmla="*/ 5608049 h 5608049"/>
              <a:gd name="connsiteX5" fmla="*/ 726858 w 5608049"/>
              <a:gd name="connsiteY5" fmla="*/ 5411903 h 5608049"/>
              <a:gd name="connsiteX6" fmla="*/ 2804025 w 5608049"/>
              <a:gd name="connsiteY6" fmla="*/ 0 h 5608049"/>
              <a:gd name="connsiteX7" fmla="*/ 4881191 w 5608049"/>
              <a:gd name="connsiteY7" fmla="*/ 196145 h 5608049"/>
              <a:gd name="connsiteX8" fmla="*/ 5411904 w 5608049"/>
              <a:gd name="connsiteY8" fmla="*/ 726858 h 5608049"/>
              <a:gd name="connsiteX9" fmla="*/ 5608049 w 5608049"/>
              <a:gd name="connsiteY9" fmla="*/ 2804025 h 5608049"/>
              <a:gd name="connsiteX10" fmla="*/ 5604406 w 5608049"/>
              <a:gd name="connsiteY10" fmla="*/ 3104503 h 5608049"/>
              <a:gd name="connsiteX11" fmla="*/ 3643 w 5608049"/>
              <a:gd name="connsiteY11" fmla="*/ 3104503 h 5608049"/>
              <a:gd name="connsiteX12" fmla="*/ 0 w 5608049"/>
              <a:gd name="connsiteY12" fmla="*/ 2804025 h 5608049"/>
              <a:gd name="connsiteX13" fmla="*/ 196145 w 5608049"/>
              <a:gd name="connsiteY13" fmla="*/ 726858 h 5608049"/>
              <a:gd name="connsiteX14" fmla="*/ 726858 w 5608049"/>
              <a:gd name="connsiteY14" fmla="*/ 196145 h 5608049"/>
              <a:gd name="connsiteX15" fmla="*/ 2804025 w 5608049"/>
              <a:gd name="connsiteY15" fmla="*/ 0 h 5608049"/>
              <a:gd name="connsiteX0" fmla="*/ 2804025 w 5608049"/>
              <a:gd name="connsiteY0" fmla="*/ 5608049 h 5613154"/>
              <a:gd name="connsiteX1" fmla="*/ 5226122 w 5608049"/>
              <a:gd name="connsiteY1" fmla="*/ 5238103 h 5613154"/>
              <a:gd name="connsiteX2" fmla="*/ 5170821 w 5608049"/>
              <a:gd name="connsiteY2" fmla="*/ 5286564 h 5613154"/>
              <a:gd name="connsiteX3" fmla="*/ 4881191 w 5608049"/>
              <a:gd name="connsiteY3" fmla="*/ 5411903 h 5613154"/>
              <a:gd name="connsiteX4" fmla="*/ 2804025 w 5608049"/>
              <a:gd name="connsiteY4" fmla="*/ 5608049 h 5613154"/>
              <a:gd name="connsiteX5" fmla="*/ 2804025 w 5608049"/>
              <a:gd name="connsiteY5" fmla="*/ 0 h 5613154"/>
              <a:gd name="connsiteX6" fmla="*/ 4881191 w 5608049"/>
              <a:gd name="connsiteY6" fmla="*/ 196145 h 5613154"/>
              <a:gd name="connsiteX7" fmla="*/ 5411904 w 5608049"/>
              <a:gd name="connsiteY7" fmla="*/ 726858 h 5613154"/>
              <a:gd name="connsiteX8" fmla="*/ 5608049 w 5608049"/>
              <a:gd name="connsiteY8" fmla="*/ 2804025 h 5613154"/>
              <a:gd name="connsiteX9" fmla="*/ 5604406 w 5608049"/>
              <a:gd name="connsiteY9" fmla="*/ 3104503 h 5613154"/>
              <a:gd name="connsiteX10" fmla="*/ 3643 w 5608049"/>
              <a:gd name="connsiteY10" fmla="*/ 3104503 h 5613154"/>
              <a:gd name="connsiteX11" fmla="*/ 0 w 5608049"/>
              <a:gd name="connsiteY11" fmla="*/ 2804025 h 5613154"/>
              <a:gd name="connsiteX12" fmla="*/ 196145 w 5608049"/>
              <a:gd name="connsiteY12" fmla="*/ 726858 h 5613154"/>
              <a:gd name="connsiteX13" fmla="*/ 726858 w 5608049"/>
              <a:gd name="connsiteY13" fmla="*/ 196145 h 5613154"/>
              <a:gd name="connsiteX14" fmla="*/ 2804025 w 5608049"/>
              <a:gd name="connsiteY14" fmla="*/ 0 h 5613154"/>
              <a:gd name="connsiteX0" fmla="*/ 4881191 w 5608049"/>
              <a:gd name="connsiteY0" fmla="*/ 5411903 h 5412495"/>
              <a:gd name="connsiteX1" fmla="*/ 5226122 w 5608049"/>
              <a:gd name="connsiteY1" fmla="*/ 5238103 h 5412495"/>
              <a:gd name="connsiteX2" fmla="*/ 5170821 w 5608049"/>
              <a:gd name="connsiteY2" fmla="*/ 5286564 h 5412495"/>
              <a:gd name="connsiteX3" fmla="*/ 4881191 w 5608049"/>
              <a:gd name="connsiteY3" fmla="*/ 5411903 h 5412495"/>
              <a:gd name="connsiteX4" fmla="*/ 2804025 w 5608049"/>
              <a:gd name="connsiteY4" fmla="*/ 0 h 5412495"/>
              <a:gd name="connsiteX5" fmla="*/ 4881191 w 5608049"/>
              <a:gd name="connsiteY5" fmla="*/ 196145 h 5412495"/>
              <a:gd name="connsiteX6" fmla="*/ 5411904 w 5608049"/>
              <a:gd name="connsiteY6" fmla="*/ 726858 h 5412495"/>
              <a:gd name="connsiteX7" fmla="*/ 5608049 w 5608049"/>
              <a:gd name="connsiteY7" fmla="*/ 2804025 h 5412495"/>
              <a:gd name="connsiteX8" fmla="*/ 5604406 w 5608049"/>
              <a:gd name="connsiteY8" fmla="*/ 3104503 h 5412495"/>
              <a:gd name="connsiteX9" fmla="*/ 3643 w 5608049"/>
              <a:gd name="connsiteY9" fmla="*/ 3104503 h 5412495"/>
              <a:gd name="connsiteX10" fmla="*/ 0 w 5608049"/>
              <a:gd name="connsiteY10" fmla="*/ 2804025 h 5412495"/>
              <a:gd name="connsiteX11" fmla="*/ 196145 w 5608049"/>
              <a:gd name="connsiteY11" fmla="*/ 726858 h 5412495"/>
              <a:gd name="connsiteX12" fmla="*/ 726858 w 5608049"/>
              <a:gd name="connsiteY12" fmla="*/ 196145 h 5412495"/>
              <a:gd name="connsiteX13" fmla="*/ 2804025 w 5608049"/>
              <a:gd name="connsiteY13" fmla="*/ 0 h 5412495"/>
              <a:gd name="connsiteX0" fmla="*/ 5170821 w 5608049"/>
              <a:gd name="connsiteY0" fmla="*/ 5286564 h 5286564"/>
              <a:gd name="connsiteX1" fmla="*/ 5226122 w 5608049"/>
              <a:gd name="connsiteY1" fmla="*/ 5238103 h 5286564"/>
              <a:gd name="connsiteX2" fmla="*/ 5170821 w 5608049"/>
              <a:gd name="connsiteY2" fmla="*/ 5286564 h 5286564"/>
              <a:gd name="connsiteX3" fmla="*/ 2804025 w 5608049"/>
              <a:gd name="connsiteY3" fmla="*/ 0 h 5286564"/>
              <a:gd name="connsiteX4" fmla="*/ 4881191 w 5608049"/>
              <a:gd name="connsiteY4" fmla="*/ 196145 h 5286564"/>
              <a:gd name="connsiteX5" fmla="*/ 5411904 w 5608049"/>
              <a:gd name="connsiteY5" fmla="*/ 726858 h 5286564"/>
              <a:gd name="connsiteX6" fmla="*/ 5608049 w 5608049"/>
              <a:gd name="connsiteY6" fmla="*/ 2804025 h 5286564"/>
              <a:gd name="connsiteX7" fmla="*/ 5604406 w 5608049"/>
              <a:gd name="connsiteY7" fmla="*/ 3104503 h 5286564"/>
              <a:gd name="connsiteX8" fmla="*/ 3643 w 5608049"/>
              <a:gd name="connsiteY8" fmla="*/ 3104503 h 5286564"/>
              <a:gd name="connsiteX9" fmla="*/ 0 w 5608049"/>
              <a:gd name="connsiteY9" fmla="*/ 2804025 h 5286564"/>
              <a:gd name="connsiteX10" fmla="*/ 196145 w 5608049"/>
              <a:gd name="connsiteY10" fmla="*/ 726858 h 5286564"/>
              <a:gd name="connsiteX11" fmla="*/ 726858 w 5608049"/>
              <a:gd name="connsiteY11" fmla="*/ 196145 h 5286564"/>
              <a:gd name="connsiteX12" fmla="*/ 2804025 w 5608049"/>
              <a:gd name="connsiteY12" fmla="*/ 0 h 5286564"/>
              <a:gd name="connsiteX0" fmla="*/ 2804025 w 5608049"/>
              <a:gd name="connsiteY0" fmla="*/ 0 h 3104503"/>
              <a:gd name="connsiteX1" fmla="*/ 4881191 w 5608049"/>
              <a:gd name="connsiteY1" fmla="*/ 196145 h 3104503"/>
              <a:gd name="connsiteX2" fmla="*/ 5411904 w 5608049"/>
              <a:gd name="connsiteY2" fmla="*/ 726858 h 3104503"/>
              <a:gd name="connsiteX3" fmla="*/ 5608049 w 5608049"/>
              <a:gd name="connsiteY3" fmla="*/ 2804025 h 3104503"/>
              <a:gd name="connsiteX4" fmla="*/ 5604406 w 5608049"/>
              <a:gd name="connsiteY4" fmla="*/ 3104503 h 3104503"/>
              <a:gd name="connsiteX5" fmla="*/ 3643 w 5608049"/>
              <a:gd name="connsiteY5" fmla="*/ 3104503 h 3104503"/>
              <a:gd name="connsiteX6" fmla="*/ 0 w 5608049"/>
              <a:gd name="connsiteY6" fmla="*/ 2804025 h 3104503"/>
              <a:gd name="connsiteX7" fmla="*/ 196145 w 5608049"/>
              <a:gd name="connsiteY7" fmla="*/ 726858 h 3104503"/>
              <a:gd name="connsiteX8" fmla="*/ 726858 w 5608049"/>
              <a:gd name="connsiteY8" fmla="*/ 196145 h 3104503"/>
              <a:gd name="connsiteX9" fmla="*/ 2804025 w 5608049"/>
              <a:gd name="connsiteY9" fmla="*/ 0 h 3104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608049" h="3104503">
                <a:moveTo>
                  <a:pt x="2804025" y="0"/>
                </a:moveTo>
                <a:cubicBezTo>
                  <a:pt x="3623347" y="0"/>
                  <a:pt x="4373457" y="69212"/>
                  <a:pt x="4881191" y="196145"/>
                </a:cubicBezTo>
                <a:cubicBezTo>
                  <a:pt x="5192781" y="265356"/>
                  <a:pt x="5354182" y="450012"/>
                  <a:pt x="5411904" y="726858"/>
                </a:cubicBezTo>
                <a:cubicBezTo>
                  <a:pt x="5527348" y="1211613"/>
                  <a:pt x="5608049" y="1984703"/>
                  <a:pt x="5608049" y="2804025"/>
                </a:cubicBezTo>
                <a:cubicBezTo>
                  <a:pt x="5606835" y="2904184"/>
                  <a:pt x="5605620" y="3004344"/>
                  <a:pt x="5604406" y="3104503"/>
                </a:cubicBezTo>
                <a:lnTo>
                  <a:pt x="3643" y="3104503"/>
                </a:lnTo>
                <a:cubicBezTo>
                  <a:pt x="2429" y="3004344"/>
                  <a:pt x="1214" y="2904184"/>
                  <a:pt x="0" y="2804025"/>
                </a:cubicBezTo>
                <a:cubicBezTo>
                  <a:pt x="0" y="1984703"/>
                  <a:pt x="80701" y="1211613"/>
                  <a:pt x="196145" y="726858"/>
                </a:cubicBezTo>
                <a:cubicBezTo>
                  <a:pt x="253867" y="450012"/>
                  <a:pt x="415270" y="265356"/>
                  <a:pt x="726858" y="196145"/>
                </a:cubicBezTo>
                <a:cubicBezTo>
                  <a:pt x="1234592" y="69212"/>
                  <a:pt x="1984703" y="0"/>
                  <a:pt x="2804025" y="0"/>
                </a:cubicBezTo>
                <a:close/>
              </a:path>
            </a:pathLst>
          </a:custGeom>
          <a:solidFill>
            <a:schemeClr val="accent4"/>
          </a:solidFill>
          <a:ln w="476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pt-BR"/>
          </a:p>
        </p:txBody>
      </p:sp>
      <p:sp>
        <p:nvSpPr>
          <p:cNvPr id="10" name="Espaço Reservado para Texto 19">
            <a:extLst>
              <a:ext uri="{FF2B5EF4-FFF2-40B4-BE49-F238E27FC236}">
                <a16:creationId xmlns:a16="http://schemas.microsoft.com/office/drawing/2014/main" id="{5C79EBEE-C61C-7067-B596-10658115AD59}"/>
              </a:ext>
            </a:extLst>
          </p:cNvPr>
          <p:cNvSpPr>
            <a:spLocks noGrp="1"/>
          </p:cNvSpPr>
          <p:nvPr>
            <p:ph type="body" sz="quarter" idx="75" hasCustomPrompt="1"/>
          </p:nvPr>
        </p:nvSpPr>
        <p:spPr>
          <a:xfrm>
            <a:off x="6705600" y="1519151"/>
            <a:ext cx="4829341" cy="45858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buNone/>
              <a:defRPr lang="pt-BR" sz="2800" kern="1200" dirty="0">
                <a:solidFill>
                  <a:srgbClr val="000000"/>
                </a:solidFill>
                <a:latin typeface="Itau Display Pro XBold" panose="020B0803020204020204" pitchFamily="34" charset="0"/>
                <a:ea typeface="+mn-ea"/>
                <a:cs typeface="Itau Display Pro XBold" panose="020B0803020204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lvl="0" indent="0" algn="l" defTabSz="914400" rtl="0" eaLnBrk="1" latinLnBrk="0" hangingPunct="1">
              <a:lnSpc>
                <a:spcPct val="85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pt-BR"/>
              <a:t>Clique para inserir o título</a:t>
            </a:r>
          </a:p>
        </p:txBody>
      </p:sp>
      <p:sp>
        <p:nvSpPr>
          <p:cNvPr id="11" name="Espaço Reservado para Texto 19">
            <a:extLst>
              <a:ext uri="{FF2B5EF4-FFF2-40B4-BE49-F238E27FC236}">
                <a16:creationId xmlns:a16="http://schemas.microsoft.com/office/drawing/2014/main" id="{A415C6C8-5F9A-CA62-BD94-526A2764B2EF}"/>
              </a:ext>
            </a:extLst>
          </p:cNvPr>
          <p:cNvSpPr>
            <a:spLocks noGrp="1"/>
          </p:cNvSpPr>
          <p:nvPr>
            <p:ph type="body" sz="quarter" idx="76" hasCustomPrompt="1"/>
          </p:nvPr>
        </p:nvSpPr>
        <p:spPr>
          <a:xfrm>
            <a:off x="6705601" y="2056661"/>
            <a:ext cx="4829338" cy="32778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buNone/>
              <a:defRPr lang="pt-BR" sz="1800" kern="1200" dirty="0">
                <a:solidFill>
                  <a:schemeClr val="tx1"/>
                </a:solidFill>
                <a:latin typeface="+mn-lt"/>
                <a:ea typeface="+mn-ea"/>
                <a:cs typeface="Itau Display Pro Light" panose="020B0403020204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lvl="0" indent="0" algn="l" defTabSz="914400" rtl="0" eaLnBrk="1" latinLnBrk="0" hangingPunct="1">
              <a:lnSpc>
                <a:spcPct val="85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pt-BR"/>
              <a:t>Clique para inserir o subtítulo</a:t>
            </a:r>
          </a:p>
        </p:txBody>
      </p:sp>
      <p:sp>
        <p:nvSpPr>
          <p:cNvPr id="22" name="Espaço Reservado para Texto 8">
            <a:extLst>
              <a:ext uri="{FF2B5EF4-FFF2-40B4-BE49-F238E27FC236}">
                <a16:creationId xmlns:a16="http://schemas.microsoft.com/office/drawing/2014/main" id="{8A85C45E-7D8C-3C3D-C439-0653319B8269}"/>
              </a:ext>
            </a:extLst>
          </p:cNvPr>
          <p:cNvSpPr>
            <a:spLocks noGrp="1"/>
          </p:cNvSpPr>
          <p:nvPr>
            <p:ph type="body" sz="quarter" idx="329" hasCustomPrompt="1"/>
          </p:nvPr>
        </p:nvSpPr>
        <p:spPr>
          <a:xfrm>
            <a:off x="6705603" y="2778784"/>
            <a:ext cx="4829338" cy="2945741"/>
          </a:xfrm>
          <a:prstGeom prst="rect">
            <a:avLst/>
          </a:prstGeom>
        </p:spPr>
        <p:txBody>
          <a:bodyPr lIns="72000" rIns="72000" bIns="72000">
            <a:noAutofit/>
          </a:bodyPr>
          <a:lstStyle>
            <a:lvl1pPr marL="0" indent="0">
              <a:spcBef>
                <a:spcPts val="0"/>
              </a:spcBef>
              <a:spcAft>
                <a:spcPts val="8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  <a:lvl3pPr marL="182562" indent="0">
              <a:buNone/>
              <a:defRPr/>
            </a:lvl3pPr>
            <a:lvl4pPr marL="358775" indent="0">
              <a:buNone/>
              <a:defRPr/>
            </a:lvl4pPr>
            <a:lvl5pPr marL="541338" indent="0">
              <a:buNone/>
              <a:defRPr/>
            </a:lvl5pPr>
          </a:lstStyle>
          <a:p>
            <a:pPr lvl="0"/>
            <a:r>
              <a:rPr lang="pt-BR" err="1"/>
              <a:t>Lorem</a:t>
            </a:r>
            <a:r>
              <a:rPr lang="pt-BR"/>
              <a:t> ipsum </a:t>
            </a:r>
            <a:r>
              <a:rPr lang="pt-BR" err="1"/>
              <a:t>dolor</a:t>
            </a:r>
            <a:r>
              <a:rPr lang="pt-BR"/>
              <a:t> </a:t>
            </a:r>
            <a:r>
              <a:rPr lang="pt-BR" err="1"/>
              <a:t>sit</a:t>
            </a:r>
            <a:r>
              <a:rPr lang="pt-BR"/>
              <a:t> </a:t>
            </a:r>
            <a:r>
              <a:rPr lang="pt-BR" err="1"/>
              <a:t>amet</a:t>
            </a:r>
            <a:r>
              <a:rPr lang="pt-BR"/>
              <a:t>, </a:t>
            </a:r>
            <a:r>
              <a:rPr lang="pt-BR" err="1"/>
              <a:t>consectetuer</a:t>
            </a:r>
            <a:r>
              <a:rPr lang="pt-BR"/>
              <a:t> </a:t>
            </a:r>
            <a:r>
              <a:rPr lang="pt-BR" err="1"/>
              <a:t>adipiscing</a:t>
            </a:r>
            <a:r>
              <a:rPr lang="pt-BR"/>
              <a:t> </a:t>
            </a:r>
            <a:r>
              <a:rPr lang="pt-BR" err="1"/>
              <a:t>elit</a:t>
            </a:r>
            <a:r>
              <a:rPr lang="pt-BR"/>
              <a:t>. </a:t>
            </a:r>
            <a:r>
              <a:rPr lang="pt-BR" err="1"/>
              <a:t>Maecenas</a:t>
            </a:r>
            <a:r>
              <a:rPr lang="pt-BR"/>
              <a:t> </a:t>
            </a:r>
            <a:r>
              <a:rPr lang="pt-BR" err="1"/>
              <a:t>porttitor</a:t>
            </a:r>
            <a:r>
              <a:rPr lang="pt-BR"/>
              <a:t> </a:t>
            </a:r>
            <a:r>
              <a:rPr lang="pt-BR" err="1"/>
              <a:t>congue</a:t>
            </a:r>
            <a:r>
              <a:rPr lang="pt-BR"/>
              <a:t> massa. </a:t>
            </a:r>
            <a:r>
              <a:rPr lang="pt-BR" err="1"/>
              <a:t>Fusce</a:t>
            </a:r>
            <a:r>
              <a:rPr lang="pt-BR"/>
              <a:t> </a:t>
            </a:r>
            <a:r>
              <a:rPr lang="pt-BR" err="1"/>
              <a:t>posuere</a:t>
            </a:r>
            <a:r>
              <a:rPr lang="pt-BR"/>
              <a:t>, magna </a:t>
            </a:r>
            <a:r>
              <a:rPr lang="pt-BR" err="1"/>
              <a:t>sed</a:t>
            </a:r>
            <a:r>
              <a:rPr lang="pt-BR"/>
              <a:t> </a:t>
            </a:r>
            <a:r>
              <a:rPr lang="pt-BR" err="1"/>
              <a:t>pulvinar</a:t>
            </a:r>
            <a:r>
              <a:rPr lang="pt-BR"/>
              <a:t> </a:t>
            </a:r>
            <a:r>
              <a:rPr lang="pt-BR" err="1"/>
              <a:t>ultricies</a:t>
            </a:r>
            <a:r>
              <a:rPr lang="pt-BR"/>
              <a:t>, </a:t>
            </a:r>
            <a:r>
              <a:rPr lang="pt-BR" err="1"/>
              <a:t>purus</a:t>
            </a:r>
            <a:r>
              <a:rPr lang="pt-BR"/>
              <a:t> </a:t>
            </a:r>
            <a:r>
              <a:rPr lang="pt-BR" err="1"/>
              <a:t>lectus</a:t>
            </a:r>
            <a:r>
              <a:rPr lang="pt-BR"/>
              <a:t> </a:t>
            </a:r>
            <a:r>
              <a:rPr lang="pt-BR" err="1"/>
              <a:t>malesuada</a:t>
            </a:r>
            <a:r>
              <a:rPr lang="pt-BR"/>
              <a:t> libero, </a:t>
            </a:r>
            <a:r>
              <a:rPr lang="pt-BR" err="1"/>
              <a:t>sit</a:t>
            </a:r>
            <a:r>
              <a:rPr lang="pt-BR"/>
              <a:t> </a:t>
            </a:r>
            <a:r>
              <a:rPr lang="pt-BR" err="1"/>
              <a:t>amet</a:t>
            </a:r>
            <a:r>
              <a:rPr lang="pt-BR"/>
              <a:t> </a:t>
            </a:r>
            <a:r>
              <a:rPr lang="pt-BR" err="1"/>
              <a:t>commodo</a:t>
            </a:r>
            <a:r>
              <a:rPr lang="pt-BR"/>
              <a:t> magna </a:t>
            </a:r>
            <a:r>
              <a:rPr lang="pt-BR" err="1"/>
              <a:t>eros</a:t>
            </a:r>
            <a:r>
              <a:rPr lang="pt-BR"/>
              <a:t> quis urna.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BR" err="1"/>
              <a:t>Lorem</a:t>
            </a:r>
            <a:r>
              <a:rPr lang="pt-BR"/>
              <a:t> ipsum </a:t>
            </a:r>
            <a:r>
              <a:rPr lang="pt-BR" err="1"/>
              <a:t>dolor</a:t>
            </a:r>
            <a:r>
              <a:rPr lang="pt-BR"/>
              <a:t> </a:t>
            </a:r>
            <a:r>
              <a:rPr lang="pt-BR" err="1"/>
              <a:t>sit</a:t>
            </a:r>
            <a:r>
              <a:rPr lang="pt-BR"/>
              <a:t> </a:t>
            </a:r>
            <a:r>
              <a:rPr lang="pt-BR" err="1"/>
              <a:t>amet</a:t>
            </a:r>
            <a:r>
              <a:rPr lang="pt-BR"/>
              <a:t>, </a:t>
            </a:r>
            <a:r>
              <a:rPr lang="pt-BR" err="1"/>
              <a:t>consectetuer</a:t>
            </a:r>
            <a:r>
              <a:rPr lang="pt-BR"/>
              <a:t> </a:t>
            </a:r>
            <a:r>
              <a:rPr lang="pt-BR" err="1"/>
              <a:t>adipiscing</a:t>
            </a:r>
            <a:r>
              <a:rPr lang="pt-BR"/>
              <a:t> </a:t>
            </a:r>
            <a:r>
              <a:rPr lang="pt-BR" err="1"/>
              <a:t>elit</a:t>
            </a:r>
            <a:r>
              <a:rPr lang="pt-BR"/>
              <a:t>. </a:t>
            </a:r>
            <a:r>
              <a:rPr lang="pt-BR" err="1"/>
              <a:t>Maecenas</a:t>
            </a:r>
            <a:r>
              <a:rPr lang="pt-BR"/>
              <a:t> </a:t>
            </a:r>
            <a:r>
              <a:rPr lang="pt-BR" err="1"/>
              <a:t>porttitor</a:t>
            </a:r>
            <a:r>
              <a:rPr lang="pt-BR"/>
              <a:t> </a:t>
            </a:r>
            <a:r>
              <a:rPr lang="pt-BR" err="1"/>
              <a:t>congue</a:t>
            </a:r>
            <a:r>
              <a:rPr lang="pt-BR"/>
              <a:t> massa. </a:t>
            </a:r>
            <a:r>
              <a:rPr lang="pt-BR" err="1"/>
              <a:t>Fusce</a:t>
            </a:r>
            <a:r>
              <a:rPr lang="pt-BR"/>
              <a:t> </a:t>
            </a:r>
            <a:r>
              <a:rPr lang="pt-BR" err="1"/>
              <a:t>posuere</a:t>
            </a:r>
            <a:r>
              <a:rPr lang="pt-BR"/>
              <a:t>, magna </a:t>
            </a:r>
            <a:r>
              <a:rPr lang="pt-BR" err="1"/>
              <a:t>sed</a:t>
            </a:r>
            <a:r>
              <a:rPr lang="pt-BR"/>
              <a:t> </a:t>
            </a:r>
            <a:r>
              <a:rPr lang="pt-BR" err="1"/>
              <a:t>pulvinar</a:t>
            </a:r>
            <a:r>
              <a:rPr lang="pt-BR"/>
              <a:t> </a:t>
            </a:r>
            <a:r>
              <a:rPr lang="pt-BR" err="1"/>
              <a:t>ultricies</a:t>
            </a:r>
            <a:r>
              <a:rPr lang="pt-BR"/>
              <a:t>, </a:t>
            </a:r>
            <a:r>
              <a:rPr lang="pt-BR" err="1"/>
              <a:t>purus</a:t>
            </a:r>
            <a:r>
              <a:rPr lang="pt-BR"/>
              <a:t> </a:t>
            </a:r>
            <a:r>
              <a:rPr lang="pt-BR" err="1"/>
              <a:t>lectus</a:t>
            </a:r>
            <a:r>
              <a:rPr lang="pt-BR"/>
              <a:t> </a:t>
            </a:r>
            <a:r>
              <a:rPr lang="pt-BR" err="1"/>
              <a:t>malesuada</a:t>
            </a:r>
            <a:r>
              <a:rPr lang="pt-BR"/>
              <a:t> libero, </a:t>
            </a:r>
            <a:r>
              <a:rPr lang="pt-BR" err="1"/>
              <a:t>sit</a:t>
            </a:r>
            <a:r>
              <a:rPr lang="pt-BR"/>
              <a:t> </a:t>
            </a:r>
            <a:r>
              <a:rPr lang="pt-BR" err="1"/>
              <a:t>amet</a:t>
            </a:r>
            <a:r>
              <a:rPr lang="pt-BR"/>
              <a:t> </a:t>
            </a:r>
            <a:r>
              <a:rPr lang="pt-BR" err="1"/>
              <a:t>commodo</a:t>
            </a:r>
            <a:r>
              <a:rPr lang="pt-BR"/>
              <a:t> magna </a:t>
            </a:r>
            <a:r>
              <a:rPr lang="pt-BR" err="1"/>
              <a:t>eros</a:t>
            </a:r>
            <a:r>
              <a:rPr lang="pt-BR"/>
              <a:t> quis urna.</a:t>
            </a:r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A7F7104C-1724-7401-2990-353EEB4CC31E}"/>
              </a:ext>
            </a:extLst>
          </p:cNvPr>
          <p:cNvGrpSpPr/>
          <p:nvPr userDrawn="1"/>
        </p:nvGrpSpPr>
        <p:grpSpPr>
          <a:xfrm>
            <a:off x="687444" y="-57150"/>
            <a:ext cx="4703974" cy="6858000"/>
            <a:chOff x="772999" y="0"/>
            <a:chExt cx="4703974" cy="6858000"/>
          </a:xfrm>
        </p:grpSpPr>
        <p:sp>
          <p:nvSpPr>
            <p:cNvPr id="15" name="Retângulo: Cantos Arredondados 14">
              <a:extLst>
                <a:ext uri="{FF2B5EF4-FFF2-40B4-BE49-F238E27FC236}">
                  <a16:creationId xmlns:a16="http://schemas.microsoft.com/office/drawing/2014/main" id="{EC7EA313-EDEA-CEDC-A155-9B3F86DDA997}"/>
                </a:ext>
              </a:extLst>
            </p:cNvPr>
            <p:cNvSpPr/>
            <p:nvPr userDrawn="1"/>
          </p:nvSpPr>
          <p:spPr>
            <a:xfrm>
              <a:off x="1641022" y="357188"/>
              <a:ext cx="3015820" cy="6269855"/>
            </a:xfrm>
            <a:prstGeom prst="roundRect">
              <a:avLst>
                <a:gd name="adj" fmla="val 13229"/>
              </a:avLst>
            </a:prstGeom>
            <a:solidFill>
              <a:schemeClr val="bg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t"/>
            <a:lstStyle/>
            <a:p>
              <a:pPr algn="l">
                <a:lnSpc>
                  <a:spcPct val="90000"/>
                </a:lnSpc>
              </a:pPr>
              <a:endParaRPr lang="pt-BR" sz="1400" kern="0">
                <a:solidFill>
                  <a:srgbClr val="47484A"/>
                </a:solidFill>
                <a:latin typeface="Itau Display Pro" panose="020B0503020204020204" pitchFamily="34" charset="0"/>
                <a:cs typeface="Itau Display Pro" panose="020B0503020204020204" pitchFamily="34" charset="0"/>
              </a:endParaRPr>
            </a:p>
          </p:txBody>
        </p:sp>
        <p:pic>
          <p:nvPicPr>
            <p:cNvPr id="16" name="Imagem 15" descr="Uma imagem contendo Forma&#10;&#10;Descrição gerada automaticamente">
              <a:extLst>
                <a:ext uri="{FF2B5EF4-FFF2-40B4-BE49-F238E27FC236}">
                  <a16:creationId xmlns:a16="http://schemas.microsoft.com/office/drawing/2014/main" id="{646F7300-691D-55E1-127D-F023077919B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207" t="-2012" r="16823"/>
            <a:stretch/>
          </p:blipFill>
          <p:spPr>
            <a:xfrm>
              <a:off x="772999" y="0"/>
              <a:ext cx="4703974" cy="6858000"/>
            </a:xfrm>
            <a:prstGeom prst="rect">
              <a:avLst/>
            </a:prstGeom>
            <a:effectLst>
              <a:reflection blurRad="6350" stA="0" endPos="35000" dir="5400000" sy="-100000" algn="bl" rotWithShape="0"/>
            </a:effectLst>
          </p:spPr>
        </p:pic>
      </p:grpSp>
      <p:sp>
        <p:nvSpPr>
          <p:cNvPr id="17" name="Espaço Reservado para Imagem 19">
            <a:extLst>
              <a:ext uri="{FF2B5EF4-FFF2-40B4-BE49-F238E27FC236}">
                <a16:creationId xmlns:a16="http://schemas.microsoft.com/office/drawing/2014/main" id="{9B9410C3-92D0-692D-8E47-04897C55D0D2}"/>
              </a:ext>
            </a:extLst>
          </p:cNvPr>
          <p:cNvSpPr>
            <a:spLocks noGrp="1"/>
          </p:cNvSpPr>
          <p:nvPr>
            <p:ph type="pic" sz="quarter" idx="330" hasCustomPrompt="1"/>
          </p:nvPr>
        </p:nvSpPr>
        <p:spPr>
          <a:xfrm>
            <a:off x="1648977" y="380998"/>
            <a:ext cx="2837468" cy="6095563"/>
          </a:xfrm>
          <a:custGeom>
            <a:avLst/>
            <a:gdLst>
              <a:gd name="connsiteX0" fmla="*/ 321781 w 2791784"/>
              <a:gd name="connsiteY0" fmla="*/ 0 h 6062662"/>
              <a:gd name="connsiteX1" fmla="*/ 661358 w 2791784"/>
              <a:gd name="connsiteY1" fmla="*/ 0 h 6062662"/>
              <a:gd name="connsiteX2" fmla="*/ 661358 w 2791784"/>
              <a:gd name="connsiteY2" fmla="*/ 114300 h 6062662"/>
              <a:gd name="connsiteX3" fmla="*/ 775658 w 2791784"/>
              <a:gd name="connsiteY3" fmla="*/ 228600 h 6062662"/>
              <a:gd name="connsiteX4" fmla="*/ 2029783 w 2791784"/>
              <a:gd name="connsiteY4" fmla="*/ 228600 h 6062662"/>
              <a:gd name="connsiteX5" fmla="*/ 2144083 w 2791784"/>
              <a:gd name="connsiteY5" fmla="*/ 114300 h 6062662"/>
              <a:gd name="connsiteX6" fmla="*/ 2144083 w 2791784"/>
              <a:gd name="connsiteY6" fmla="*/ 0 h 6062662"/>
              <a:gd name="connsiteX7" fmla="*/ 2470003 w 2791784"/>
              <a:gd name="connsiteY7" fmla="*/ 0 h 6062662"/>
              <a:gd name="connsiteX8" fmla="*/ 2791784 w 2791784"/>
              <a:gd name="connsiteY8" fmla="*/ 321781 h 6062662"/>
              <a:gd name="connsiteX9" fmla="*/ 2791784 w 2791784"/>
              <a:gd name="connsiteY9" fmla="*/ 5740881 h 6062662"/>
              <a:gd name="connsiteX10" fmla="*/ 2470003 w 2791784"/>
              <a:gd name="connsiteY10" fmla="*/ 6062662 h 6062662"/>
              <a:gd name="connsiteX11" fmla="*/ 321781 w 2791784"/>
              <a:gd name="connsiteY11" fmla="*/ 6062662 h 6062662"/>
              <a:gd name="connsiteX12" fmla="*/ 0 w 2791784"/>
              <a:gd name="connsiteY12" fmla="*/ 5740881 h 6062662"/>
              <a:gd name="connsiteX13" fmla="*/ 0 w 2791784"/>
              <a:gd name="connsiteY13" fmla="*/ 321781 h 6062662"/>
              <a:gd name="connsiteX14" fmla="*/ 321781 w 2791784"/>
              <a:gd name="connsiteY14" fmla="*/ 0 h 6062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791784" h="6062662">
                <a:moveTo>
                  <a:pt x="321781" y="0"/>
                </a:moveTo>
                <a:lnTo>
                  <a:pt x="661358" y="0"/>
                </a:lnTo>
                <a:lnTo>
                  <a:pt x="661358" y="114300"/>
                </a:lnTo>
                <a:cubicBezTo>
                  <a:pt x="661358" y="177426"/>
                  <a:pt x="712532" y="228600"/>
                  <a:pt x="775658" y="228600"/>
                </a:cubicBezTo>
                <a:lnTo>
                  <a:pt x="2029783" y="228600"/>
                </a:lnTo>
                <a:cubicBezTo>
                  <a:pt x="2092909" y="228600"/>
                  <a:pt x="2144083" y="177426"/>
                  <a:pt x="2144083" y="114300"/>
                </a:cubicBezTo>
                <a:lnTo>
                  <a:pt x="2144083" y="0"/>
                </a:lnTo>
                <a:lnTo>
                  <a:pt x="2470003" y="0"/>
                </a:lnTo>
                <a:cubicBezTo>
                  <a:pt x="2647718" y="0"/>
                  <a:pt x="2791784" y="144066"/>
                  <a:pt x="2791784" y="321781"/>
                </a:cubicBezTo>
                <a:lnTo>
                  <a:pt x="2791784" y="5740881"/>
                </a:lnTo>
                <a:cubicBezTo>
                  <a:pt x="2791784" y="5918596"/>
                  <a:pt x="2647718" y="6062662"/>
                  <a:pt x="2470003" y="6062662"/>
                </a:cubicBezTo>
                <a:lnTo>
                  <a:pt x="321781" y="6062662"/>
                </a:lnTo>
                <a:cubicBezTo>
                  <a:pt x="144066" y="6062662"/>
                  <a:pt x="0" y="5918596"/>
                  <a:pt x="0" y="5740881"/>
                </a:cubicBezTo>
                <a:lnTo>
                  <a:pt x="0" y="321781"/>
                </a:lnTo>
                <a:cubicBezTo>
                  <a:pt x="0" y="144066"/>
                  <a:pt x="144066" y="0"/>
                  <a:pt x="321781" y="0"/>
                </a:cubicBezTo>
                <a:close/>
              </a:path>
            </a:pathLst>
          </a:custGeom>
          <a:ln>
            <a:noFill/>
          </a:ln>
        </p:spPr>
        <p:txBody>
          <a:bodyPr wrap="square" tIns="172800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lang="pt-BR" sz="1600" kern="1200" dirty="0">
                <a:solidFill>
                  <a:schemeClr val="tx1"/>
                </a:solidFill>
                <a:latin typeface="+mn-lt"/>
                <a:ea typeface="+mn-ea"/>
                <a:cs typeface="Itau Text Pro" panose="020B0503020204020203" pitchFamily="34" charset="0"/>
              </a:defRPr>
            </a:lvl1pPr>
          </a:lstStyle>
          <a:p>
            <a:r>
              <a:rPr lang="pt-BR"/>
              <a:t>Clique aqui para inserir</a:t>
            </a:r>
            <a:br>
              <a:rPr lang="pt-BR"/>
            </a:br>
            <a:r>
              <a:rPr lang="pt-BR"/>
              <a:t>imagem ou vídeo</a:t>
            </a:r>
          </a:p>
        </p:txBody>
      </p:sp>
    </p:spTree>
    <p:extLst>
      <p:ext uri="{BB962C8B-B14F-4D97-AF65-F5344CB8AC3E}">
        <p14:creationId xmlns:p14="http://schemas.microsoft.com/office/powerpoint/2010/main" val="4161955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Celular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orma Livre: Forma 22">
            <a:extLst>
              <a:ext uri="{FF2B5EF4-FFF2-40B4-BE49-F238E27FC236}">
                <a16:creationId xmlns:a16="http://schemas.microsoft.com/office/drawing/2014/main" id="{5BA24E9A-0798-B0FB-949F-0641B59B3919}"/>
              </a:ext>
            </a:extLst>
          </p:cNvPr>
          <p:cNvSpPr/>
          <p:nvPr userDrawn="1"/>
        </p:nvSpPr>
        <p:spPr>
          <a:xfrm>
            <a:off x="259353" y="3753496"/>
            <a:ext cx="5608049" cy="3104503"/>
          </a:xfrm>
          <a:custGeom>
            <a:avLst/>
            <a:gdLst>
              <a:gd name="connsiteX0" fmla="*/ 381927 w 5608049"/>
              <a:gd name="connsiteY0" fmla="*/ 5238103 h 5608049"/>
              <a:gd name="connsiteX1" fmla="*/ 5226122 w 5608049"/>
              <a:gd name="connsiteY1" fmla="*/ 5238103 h 5608049"/>
              <a:gd name="connsiteX2" fmla="*/ 5170821 w 5608049"/>
              <a:gd name="connsiteY2" fmla="*/ 5286564 h 5608049"/>
              <a:gd name="connsiteX3" fmla="*/ 4881191 w 5608049"/>
              <a:gd name="connsiteY3" fmla="*/ 5411903 h 5608049"/>
              <a:gd name="connsiteX4" fmla="*/ 2804025 w 5608049"/>
              <a:gd name="connsiteY4" fmla="*/ 5608049 h 5608049"/>
              <a:gd name="connsiteX5" fmla="*/ 726858 w 5608049"/>
              <a:gd name="connsiteY5" fmla="*/ 5411903 h 5608049"/>
              <a:gd name="connsiteX6" fmla="*/ 437228 w 5608049"/>
              <a:gd name="connsiteY6" fmla="*/ 5286564 h 5608049"/>
              <a:gd name="connsiteX7" fmla="*/ 2804025 w 5608049"/>
              <a:gd name="connsiteY7" fmla="*/ 0 h 5608049"/>
              <a:gd name="connsiteX8" fmla="*/ 4881191 w 5608049"/>
              <a:gd name="connsiteY8" fmla="*/ 196145 h 5608049"/>
              <a:gd name="connsiteX9" fmla="*/ 5411904 w 5608049"/>
              <a:gd name="connsiteY9" fmla="*/ 726858 h 5608049"/>
              <a:gd name="connsiteX10" fmla="*/ 5608049 w 5608049"/>
              <a:gd name="connsiteY10" fmla="*/ 2804025 h 5608049"/>
              <a:gd name="connsiteX11" fmla="*/ 5604406 w 5608049"/>
              <a:gd name="connsiteY11" fmla="*/ 3104503 h 5608049"/>
              <a:gd name="connsiteX12" fmla="*/ 3643 w 5608049"/>
              <a:gd name="connsiteY12" fmla="*/ 3104503 h 5608049"/>
              <a:gd name="connsiteX13" fmla="*/ 0 w 5608049"/>
              <a:gd name="connsiteY13" fmla="*/ 2804025 h 5608049"/>
              <a:gd name="connsiteX14" fmla="*/ 196145 w 5608049"/>
              <a:gd name="connsiteY14" fmla="*/ 726858 h 5608049"/>
              <a:gd name="connsiteX15" fmla="*/ 726858 w 5608049"/>
              <a:gd name="connsiteY15" fmla="*/ 196145 h 5608049"/>
              <a:gd name="connsiteX16" fmla="*/ 2804025 w 5608049"/>
              <a:gd name="connsiteY16" fmla="*/ 0 h 5608049"/>
              <a:gd name="connsiteX0" fmla="*/ 1204887 w 5608049"/>
              <a:gd name="connsiteY0" fmla="*/ 4232263 h 5608049"/>
              <a:gd name="connsiteX1" fmla="*/ 5226122 w 5608049"/>
              <a:gd name="connsiteY1" fmla="*/ 5238103 h 5608049"/>
              <a:gd name="connsiteX2" fmla="*/ 5170821 w 5608049"/>
              <a:gd name="connsiteY2" fmla="*/ 5286564 h 5608049"/>
              <a:gd name="connsiteX3" fmla="*/ 4881191 w 5608049"/>
              <a:gd name="connsiteY3" fmla="*/ 5411903 h 5608049"/>
              <a:gd name="connsiteX4" fmla="*/ 2804025 w 5608049"/>
              <a:gd name="connsiteY4" fmla="*/ 5608049 h 5608049"/>
              <a:gd name="connsiteX5" fmla="*/ 726858 w 5608049"/>
              <a:gd name="connsiteY5" fmla="*/ 5411903 h 5608049"/>
              <a:gd name="connsiteX6" fmla="*/ 437228 w 5608049"/>
              <a:gd name="connsiteY6" fmla="*/ 5286564 h 5608049"/>
              <a:gd name="connsiteX7" fmla="*/ 1204887 w 5608049"/>
              <a:gd name="connsiteY7" fmla="*/ 4232263 h 5608049"/>
              <a:gd name="connsiteX8" fmla="*/ 2804025 w 5608049"/>
              <a:gd name="connsiteY8" fmla="*/ 0 h 5608049"/>
              <a:gd name="connsiteX9" fmla="*/ 4881191 w 5608049"/>
              <a:gd name="connsiteY9" fmla="*/ 196145 h 5608049"/>
              <a:gd name="connsiteX10" fmla="*/ 5411904 w 5608049"/>
              <a:gd name="connsiteY10" fmla="*/ 726858 h 5608049"/>
              <a:gd name="connsiteX11" fmla="*/ 5608049 w 5608049"/>
              <a:gd name="connsiteY11" fmla="*/ 2804025 h 5608049"/>
              <a:gd name="connsiteX12" fmla="*/ 5604406 w 5608049"/>
              <a:gd name="connsiteY12" fmla="*/ 3104503 h 5608049"/>
              <a:gd name="connsiteX13" fmla="*/ 3643 w 5608049"/>
              <a:gd name="connsiteY13" fmla="*/ 3104503 h 5608049"/>
              <a:gd name="connsiteX14" fmla="*/ 0 w 5608049"/>
              <a:gd name="connsiteY14" fmla="*/ 2804025 h 5608049"/>
              <a:gd name="connsiteX15" fmla="*/ 196145 w 5608049"/>
              <a:gd name="connsiteY15" fmla="*/ 726858 h 5608049"/>
              <a:gd name="connsiteX16" fmla="*/ 726858 w 5608049"/>
              <a:gd name="connsiteY16" fmla="*/ 196145 h 5608049"/>
              <a:gd name="connsiteX17" fmla="*/ 2804025 w 5608049"/>
              <a:gd name="connsiteY17" fmla="*/ 0 h 5608049"/>
              <a:gd name="connsiteX0" fmla="*/ 1159167 w 5608049"/>
              <a:gd name="connsiteY0" fmla="*/ 4217023 h 5608049"/>
              <a:gd name="connsiteX1" fmla="*/ 5226122 w 5608049"/>
              <a:gd name="connsiteY1" fmla="*/ 5238103 h 5608049"/>
              <a:gd name="connsiteX2" fmla="*/ 5170821 w 5608049"/>
              <a:gd name="connsiteY2" fmla="*/ 5286564 h 5608049"/>
              <a:gd name="connsiteX3" fmla="*/ 4881191 w 5608049"/>
              <a:gd name="connsiteY3" fmla="*/ 5411903 h 5608049"/>
              <a:gd name="connsiteX4" fmla="*/ 2804025 w 5608049"/>
              <a:gd name="connsiteY4" fmla="*/ 5608049 h 5608049"/>
              <a:gd name="connsiteX5" fmla="*/ 726858 w 5608049"/>
              <a:gd name="connsiteY5" fmla="*/ 5411903 h 5608049"/>
              <a:gd name="connsiteX6" fmla="*/ 437228 w 5608049"/>
              <a:gd name="connsiteY6" fmla="*/ 5286564 h 5608049"/>
              <a:gd name="connsiteX7" fmla="*/ 1159167 w 5608049"/>
              <a:gd name="connsiteY7" fmla="*/ 4217023 h 5608049"/>
              <a:gd name="connsiteX8" fmla="*/ 2804025 w 5608049"/>
              <a:gd name="connsiteY8" fmla="*/ 0 h 5608049"/>
              <a:gd name="connsiteX9" fmla="*/ 4881191 w 5608049"/>
              <a:gd name="connsiteY9" fmla="*/ 196145 h 5608049"/>
              <a:gd name="connsiteX10" fmla="*/ 5411904 w 5608049"/>
              <a:gd name="connsiteY10" fmla="*/ 726858 h 5608049"/>
              <a:gd name="connsiteX11" fmla="*/ 5608049 w 5608049"/>
              <a:gd name="connsiteY11" fmla="*/ 2804025 h 5608049"/>
              <a:gd name="connsiteX12" fmla="*/ 5604406 w 5608049"/>
              <a:gd name="connsiteY12" fmla="*/ 3104503 h 5608049"/>
              <a:gd name="connsiteX13" fmla="*/ 3643 w 5608049"/>
              <a:gd name="connsiteY13" fmla="*/ 3104503 h 5608049"/>
              <a:gd name="connsiteX14" fmla="*/ 0 w 5608049"/>
              <a:gd name="connsiteY14" fmla="*/ 2804025 h 5608049"/>
              <a:gd name="connsiteX15" fmla="*/ 196145 w 5608049"/>
              <a:gd name="connsiteY15" fmla="*/ 726858 h 5608049"/>
              <a:gd name="connsiteX16" fmla="*/ 726858 w 5608049"/>
              <a:gd name="connsiteY16" fmla="*/ 196145 h 5608049"/>
              <a:gd name="connsiteX17" fmla="*/ 2804025 w 5608049"/>
              <a:gd name="connsiteY17" fmla="*/ 0 h 5608049"/>
              <a:gd name="connsiteX0" fmla="*/ 437228 w 5608049"/>
              <a:gd name="connsiteY0" fmla="*/ 5286564 h 5608049"/>
              <a:gd name="connsiteX1" fmla="*/ 5226122 w 5608049"/>
              <a:gd name="connsiteY1" fmla="*/ 5238103 h 5608049"/>
              <a:gd name="connsiteX2" fmla="*/ 5170821 w 5608049"/>
              <a:gd name="connsiteY2" fmla="*/ 5286564 h 5608049"/>
              <a:gd name="connsiteX3" fmla="*/ 4881191 w 5608049"/>
              <a:gd name="connsiteY3" fmla="*/ 5411903 h 5608049"/>
              <a:gd name="connsiteX4" fmla="*/ 2804025 w 5608049"/>
              <a:gd name="connsiteY4" fmla="*/ 5608049 h 5608049"/>
              <a:gd name="connsiteX5" fmla="*/ 726858 w 5608049"/>
              <a:gd name="connsiteY5" fmla="*/ 5411903 h 5608049"/>
              <a:gd name="connsiteX6" fmla="*/ 437228 w 5608049"/>
              <a:gd name="connsiteY6" fmla="*/ 5286564 h 5608049"/>
              <a:gd name="connsiteX7" fmla="*/ 2804025 w 5608049"/>
              <a:gd name="connsiteY7" fmla="*/ 0 h 5608049"/>
              <a:gd name="connsiteX8" fmla="*/ 4881191 w 5608049"/>
              <a:gd name="connsiteY8" fmla="*/ 196145 h 5608049"/>
              <a:gd name="connsiteX9" fmla="*/ 5411904 w 5608049"/>
              <a:gd name="connsiteY9" fmla="*/ 726858 h 5608049"/>
              <a:gd name="connsiteX10" fmla="*/ 5608049 w 5608049"/>
              <a:gd name="connsiteY10" fmla="*/ 2804025 h 5608049"/>
              <a:gd name="connsiteX11" fmla="*/ 5604406 w 5608049"/>
              <a:gd name="connsiteY11" fmla="*/ 3104503 h 5608049"/>
              <a:gd name="connsiteX12" fmla="*/ 3643 w 5608049"/>
              <a:gd name="connsiteY12" fmla="*/ 3104503 h 5608049"/>
              <a:gd name="connsiteX13" fmla="*/ 0 w 5608049"/>
              <a:gd name="connsiteY13" fmla="*/ 2804025 h 5608049"/>
              <a:gd name="connsiteX14" fmla="*/ 196145 w 5608049"/>
              <a:gd name="connsiteY14" fmla="*/ 726858 h 5608049"/>
              <a:gd name="connsiteX15" fmla="*/ 726858 w 5608049"/>
              <a:gd name="connsiteY15" fmla="*/ 196145 h 5608049"/>
              <a:gd name="connsiteX16" fmla="*/ 2804025 w 5608049"/>
              <a:gd name="connsiteY16" fmla="*/ 0 h 5608049"/>
              <a:gd name="connsiteX0" fmla="*/ 726858 w 5608049"/>
              <a:gd name="connsiteY0" fmla="*/ 5411903 h 5608049"/>
              <a:gd name="connsiteX1" fmla="*/ 5226122 w 5608049"/>
              <a:gd name="connsiteY1" fmla="*/ 5238103 h 5608049"/>
              <a:gd name="connsiteX2" fmla="*/ 5170821 w 5608049"/>
              <a:gd name="connsiteY2" fmla="*/ 5286564 h 5608049"/>
              <a:gd name="connsiteX3" fmla="*/ 4881191 w 5608049"/>
              <a:gd name="connsiteY3" fmla="*/ 5411903 h 5608049"/>
              <a:gd name="connsiteX4" fmla="*/ 2804025 w 5608049"/>
              <a:gd name="connsiteY4" fmla="*/ 5608049 h 5608049"/>
              <a:gd name="connsiteX5" fmla="*/ 726858 w 5608049"/>
              <a:gd name="connsiteY5" fmla="*/ 5411903 h 5608049"/>
              <a:gd name="connsiteX6" fmla="*/ 2804025 w 5608049"/>
              <a:gd name="connsiteY6" fmla="*/ 0 h 5608049"/>
              <a:gd name="connsiteX7" fmla="*/ 4881191 w 5608049"/>
              <a:gd name="connsiteY7" fmla="*/ 196145 h 5608049"/>
              <a:gd name="connsiteX8" fmla="*/ 5411904 w 5608049"/>
              <a:gd name="connsiteY8" fmla="*/ 726858 h 5608049"/>
              <a:gd name="connsiteX9" fmla="*/ 5608049 w 5608049"/>
              <a:gd name="connsiteY9" fmla="*/ 2804025 h 5608049"/>
              <a:gd name="connsiteX10" fmla="*/ 5604406 w 5608049"/>
              <a:gd name="connsiteY10" fmla="*/ 3104503 h 5608049"/>
              <a:gd name="connsiteX11" fmla="*/ 3643 w 5608049"/>
              <a:gd name="connsiteY11" fmla="*/ 3104503 h 5608049"/>
              <a:gd name="connsiteX12" fmla="*/ 0 w 5608049"/>
              <a:gd name="connsiteY12" fmla="*/ 2804025 h 5608049"/>
              <a:gd name="connsiteX13" fmla="*/ 196145 w 5608049"/>
              <a:gd name="connsiteY13" fmla="*/ 726858 h 5608049"/>
              <a:gd name="connsiteX14" fmla="*/ 726858 w 5608049"/>
              <a:gd name="connsiteY14" fmla="*/ 196145 h 5608049"/>
              <a:gd name="connsiteX15" fmla="*/ 2804025 w 5608049"/>
              <a:gd name="connsiteY15" fmla="*/ 0 h 5608049"/>
              <a:gd name="connsiteX0" fmla="*/ 2804025 w 5608049"/>
              <a:gd name="connsiteY0" fmla="*/ 5608049 h 5613154"/>
              <a:gd name="connsiteX1" fmla="*/ 5226122 w 5608049"/>
              <a:gd name="connsiteY1" fmla="*/ 5238103 h 5613154"/>
              <a:gd name="connsiteX2" fmla="*/ 5170821 w 5608049"/>
              <a:gd name="connsiteY2" fmla="*/ 5286564 h 5613154"/>
              <a:gd name="connsiteX3" fmla="*/ 4881191 w 5608049"/>
              <a:gd name="connsiteY3" fmla="*/ 5411903 h 5613154"/>
              <a:gd name="connsiteX4" fmla="*/ 2804025 w 5608049"/>
              <a:gd name="connsiteY4" fmla="*/ 5608049 h 5613154"/>
              <a:gd name="connsiteX5" fmla="*/ 2804025 w 5608049"/>
              <a:gd name="connsiteY5" fmla="*/ 0 h 5613154"/>
              <a:gd name="connsiteX6" fmla="*/ 4881191 w 5608049"/>
              <a:gd name="connsiteY6" fmla="*/ 196145 h 5613154"/>
              <a:gd name="connsiteX7" fmla="*/ 5411904 w 5608049"/>
              <a:gd name="connsiteY7" fmla="*/ 726858 h 5613154"/>
              <a:gd name="connsiteX8" fmla="*/ 5608049 w 5608049"/>
              <a:gd name="connsiteY8" fmla="*/ 2804025 h 5613154"/>
              <a:gd name="connsiteX9" fmla="*/ 5604406 w 5608049"/>
              <a:gd name="connsiteY9" fmla="*/ 3104503 h 5613154"/>
              <a:gd name="connsiteX10" fmla="*/ 3643 w 5608049"/>
              <a:gd name="connsiteY10" fmla="*/ 3104503 h 5613154"/>
              <a:gd name="connsiteX11" fmla="*/ 0 w 5608049"/>
              <a:gd name="connsiteY11" fmla="*/ 2804025 h 5613154"/>
              <a:gd name="connsiteX12" fmla="*/ 196145 w 5608049"/>
              <a:gd name="connsiteY12" fmla="*/ 726858 h 5613154"/>
              <a:gd name="connsiteX13" fmla="*/ 726858 w 5608049"/>
              <a:gd name="connsiteY13" fmla="*/ 196145 h 5613154"/>
              <a:gd name="connsiteX14" fmla="*/ 2804025 w 5608049"/>
              <a:gd name="connsiteY14" fmla="*/ 0 h 5613154"/>
              <a:gd name="connsiteX0" fmla="*/ 4881191 w 5608049"/>
              <a:gd name="connsiteY0" fmla="*/ 5411903 h 5412495"/>
              <a:gd name="connsiteX1" fmla="*/ 5226122 w 5608049"/>
              <a:gd name="connsiteY1" fmla="*/ 5238103 h 5412495"/>
              <a:gd name="connsiteX2" fmla="*/ 5170821 w 5608049"/>
              <a:gd name="connsiteY2" fmla="*/ 5286564 h 5412495"/>
              <a:gd name="connsiteX3" fmla="*/ 4881191 w 5608049"/>
              <a:gd name="connsiteY3" fmla="*/ 5411903 h 5412495"/>
              <a:gd name="connsiteX4" fmla="*/ 2804025 w 5608049"/>
              <a:gd name="connsiteY4" fmla="*/ 0 h 5412495"/>
              <a:gd name="connsiteX5" fmla="*/ 4881191 w 5608049"/>
              <a:gd name="connsiteY5" fmla="*/ 196145 h 5412495"/>
              <a:gd name="connsiteX6" fmla="*/ 5411904 w 5608049"/>
              <a:gd name="connsiteY6" fmla="*/ 726858 h 5412495"/>
              <a:gd name="connsiteX7" fmla="*/ 5608049 w 5608049"/>
              <a:gd name="connsiteY7" fmla="*/ 2804025 h 5412495"/>
              <a:gd name="connsiteX8" fmla="*/ 5604406 w 5608049"/>
              <a:gd name="connsiteY8" fmla="*/ 3104503 h 5412495"/>
              <a:gd name="connsiteX9" fmla="*/ 3643 w 5608049"/>
              <a:gd name="connsiteY9" fmla="*/ 3104503 h 5412495"/>
              <a:gd name="connsiteX10" fmla="*/ 0 w 5608049"/>
              <a:gd name="connsiteY10" fmla="*/ 2804025 h 5412495"/>
              <a:gd name="connsiteX11" fmla="*/ 196145 w 5608049"/>
              <a:gd name="connsiteY11" fmla="*/ 726858 h 5412495"/>
              <a:gd name="connsiteX12" fmla="*/ 726858 w 5608049"/>
              <a:gd name="connsiteY12" fmla="*/ 196145 h 5412495"/>
              <a:gd name="connsiteX13" fmla="*/ 2804025 w 5608049"/>
              <a:gd name="connsiteY13" fmla="*/ 0 h 5412495"/>
              <a:gd name="connsiteX0" fmla="*/ 5170821 w 5608049"/>
              <a:gd name="connsiteY0" fmla="*/ 5286564 h 5286564"/>
              <a:gd name="connsiteX1" fmla="*/ 5226122 w 5608049"/>
              <a:gd name="connsiteY1" fmla="*/ 5238103 h 5286564"/>
              <a:gd name="connsiteX2" fmla="*/ 5170821 w 5608049"/>
              <a:gd name="connsiteY2" fmla="*/ 5286564 h 5286564"/>
              <a:gd name="connsiteX3" fmla="*/ 2804025 w 5608049"/>
              <a:gd name="connsiteY3" fmla="*/ 0 h 5286564"/>
              <a:gd name="connsiteX4" fmla="*/ 4881191 w 5608049"/>
              <a:gd name="connsiteY4" fmla="*/ 196145 h 5286564"/>
              <a:gd name="connsiteX5" fmla="*/ 5411904 w 5608049"/>
              <a:gd name="connsiteY5" fmla="*/ 726858 h 5286564"/>
              <a:gd name="connsiteX6" fmla="*/ 5608049 w 5608049"/>
              <a:gd name="connsiteY6" fmla="*/ 2804025 h 5286564"/>
              <a:gd name="connsiteX7" fmla="*/ 5604406 w 5608049"/>
              <a:gd name="connsiteY7" fmla="*/ 3104503 h 5286564"/>
              <a:gd name="connsiteX8" fmla="*/ 3643 w 5608049"/>
              <a:gd name="connsiteY8" fmla="*/ 3104503 h 5286564"/>
              <a:gd name="connsiteX9" fmla="*/ 0 w 5608049"/>
              <a:gd name="connsiteY9" fmla="*/ 2804025 h 5286564"/>
              <a:gd name="connsiteX10" fmla="*/ 196145 w 5608049"/>
              <a:gd name="connsiteY10" fmla="*/ 726858 h 5286564"/>
              <a:gd name="connsiteX11" fmla="*/ 726858 w 5608049"/>
              <a:gd name="connsiteY11" fmla="*/ 196145 h 5286564"/>
              <a:gd name="connsiteX12" fmla="*/ 2804025 w 5608049"/>
              <a:gd name="connsiteY12" fmla="*/ 0 h 5286564"/>
              <a:gd name="connsiteX0" fmla="*/ 5170821 w 5608049"/>
              <a:gd name="connsiteY0" fmla="*/ 5347524 h 5347524"/>
              <a:gd name="connsiteX1" fmla="*/ 5226122 w 5608049"/>
              <a:gd name="connsiteY1" fmla="*/ 5238103 h 5347524"/>
              <a:gd name="connsiteX2" fmla="*/ 5170821 w 5608049"/>
              <a:gd name="connsiteY2" fmla="*/ 5347524 h 5347524"/>
              <a:gd name="connsiteX3" fmla="*/ 2804025 w 5608049"/>
              <a:gd name="connsiteY3" fmla="*/ 0 h 5347524"/>
              <a:gd name="connsiteX4" fmla="*/ 4881191 w 5608049"/>
              <a:gd name="connsiteY4" fmla="*/ 196145 h 5347524"/>
              <a:gd name="connsiteX5" fmla="*/ 5411904 w 5608049"/>
              <a:gd name="connsiteY5" fmla="*/ 726858 h 5347524"/>
              <a:gd name="connsiteX6" fmla="*/ 5608049 w 5608049"/>
              <a:gd name="connsiteY6" fmla="*/ 2804025 h 5347524"/>
              <a:gd name="connsiteX7" fmla="*/ 5604406 w 5608049"/>
              <a:gd name="connsiteY7" fmla="*/ 3104503 h 5347524"/>
              <a:gd name="connsiteX8" fmla="*/ 3643 w 5608049"/>
              <a:gd name="connsiteY8" fmla="*/ 3104503 h 5347524"/>
              <a:gd name="connsiteX9" fmla="*/ 0 w 5608049"/>
              <a:gd name="connsiteY9" fmla="*/ 2804025 h 5347524"/>
              <a:gd name="connsiteX10" fmla="*/ 196145 w 5608049"/>
              <a:gd name="connsiteY10" fmla="*/ 726858 h 5347524"/>
              <a:gd name="connsiteX11" fmla="*/ 726858 w 5608049"/>
              <a:gd name="connsiteY11" fmla="*/ 196145 h 5347524"/>
              <a:gd name="connsiteX12" fmla="*/ 2804025 w 5608049"/>
              <a:gd name="connsiteY12" fmla="*/ 0 h 5347524"/>
              <a:gd name="connsiteX0" fmla="*/ 2804025 w 5608049"/>
              <a:gd name="connsiteY0" fmla="*/ 0 h 3104503"/>
              <a:gd name="connsiteX1" fmla="*/ 4881191 w 5608049"/>
              <a:gd name="connsiteY1" fmla="*/ 196145 h 3104503"/>
              <a:gd name="connsiteX2" fmla="*/ 5411904 w 5608049"/>
              <a:gd name="connsiteY2" fmla="*/ 726858 h 3104503"/>
              <a:gd name="connsiteX3" fmla="*/ 5608049 w 5608049"/>
              <a:gd name="connsiteY3" fmla="*/ 2804025 h 3104503"/>
              <a:gd name="connsiteX4" fmla="*/ 5604406 w 5608049"/>
              <a:gd name="connsiteY4" fmla="*/ 3104503 h 3104503"/>
              <a:gd name="connsiteX5" fmla="*/ 3643 w 5608049"/>
              <a:gd name="connsiteY5" fmla="*/ 3104503 h 3104503"/>
              <a:gd name="connsiteX6" fmla="*/ 0 w 5608049"/>
              <a:gd name="connsiteY6" fmla="*/ 2804025 h 3104503"/>
              <a:gd name="connsiteX7" fmla="*/ 196145 w 5608049"/>
              <a:gd name="connsiteY7" fmla="*/ 726858 h 3104503"/>
              <a:gd name="connsiteX8" fmla="*/ 726858 w 5608049"/>
              <a:gd name="connsiteY8" fmla="*/ 196145 h 3104503"/>
              <a:gd name="connsiteX9" fmla="*/ 2804025 w 5608049"/>
              <a:gd name="connsiteY9" fmla="*/ 0 h 3104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608049" h="3104503">
                <a:moveTo>
                  <a:pt x="2804025" y="0"/>
                </a:moveTo>
                <a:cubicBezTo>
                  <a:pt x="3623347" y="0"/>
                  <a:pt x="4373457" y="69212"/>
                  <a:pt x="4881191" y="196145"/>
                </a:cubicBezTo>
                <a:cubicBezTo>
                  <a:pt x="5192781" y="265356"/>
                  <a:pt x="5354182" y="450012"/>
                  <a:pt x="5411904" y="726858"/>
                </a:cubicBezTo>
                <a:cubicBezTo>
                  <a:pt x="5527348" y="1211613"/>
                  <a:pt x="5608049" y="1984703"/>
                  <a:pt x="5608049" y="2804025"/>
                </a:cubicBezTo>
                <a:cubicBezTo>
                  <a:pt x="5606835" y="2904184"/>
                  <a:pt x="5605620" y="3004344"/>
                  <a:pt x="5604406" y="3104503"/>
                </a:cubicBezTo>
                <a:lnTo>
                  <a:pt x="3643" y="3104503"/>
                </a:lnTo>
                <a:cubicBezTo>
                  <a:pt x="2429" y="3004344"/>
                  <a:pt x="1214" y="2904184"/>
                  <a:pt x="0" y="2804025"/>
                </a:cubicBezTo>
                <a:cubicBezTo>
                  <a:pt x="0" y="1984703"/>
                  <a:pt x="80701" y="1211613"/>
                  <a:pt x="196145" y="726858"/>
                </a:cubicBezTo>
                <a:cubicBezTo>
                  <a:pt x="253867" y="450012"/>
                  <a:pt x="415270" y="265356"/>
                  <a:pt x="726858" y="196145"/>
                </a:cubicBezTo>
                <a:cubicBezTo>
                  <a:pt x="1234592" y="69212"/>
                  <a:pt x="1984703" y="0"/>
                  <a:pt x="2804025" y="0"/>
                </a:cubicBezTo>
                <a:close/>
              </a:path>
            </a:pathLst>
          </a:custGeom>
          <a:solidFill>
            <a:schemeClr val="accent4"/>
          </a:solidFill>
          <a:ln w="476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pt-BR"/>
          </a:p>
        </p:txBody>
      </p:sp>
      <p:sp>
        <p:nvSpPr>
          <p:cNvPr id="10" name="Espaço Reservado para Texto 19">
            <a:extLst>
              <a:ext uri="{FF2B5EF4-FFF2-40B4-BE49-F238E27FC236}">
                <a16:creationId xmlns:a16="http://schemas.microsoft.com/office/drawing/2014/main" id="{5C79EBEE-C61C-7067-B596-10658115AD59}"/>
              </a:ext>
            </a:extLst>
          </p:cNvPr>
          <p:cNvSpPr>
            <a:spLocks noGrp="1"/>
          </p:cNvSpPr>
          <p:nvPr>
            <p:ph type="body" sz="quarter" idx="75" hasCustomPrompt="1"/>
          </p:nvPr>
        </p:nvSpPr>
        <p:spPr>
          <a:xfrm>
            <a:off x="6705600" y="1519151"/>
            <a:ext cx="4829341" cy="45858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buNone/>
              <a:defRPr lang="pt-BR" sz="2800" kern="1200" dirty="0">
                <a:solidFill>
                  <a:srgbClr val="000000"/>
                </a:solidFill>
                <a:latin typeface="Itau Display Pro XBold" panose="020B0803020204020204" pitchFamily="34" charset="0"/>
                <a:ea typeface="+mn-ea"/>
                <a:cs typeface="Itau Display Pro XBold" panose="020B0803020204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lvl="0" indent="0" algn="l" defTabSz="914400" rtl="0" eaLnBrk="1" latinLnBrk="0" hangingPunct="1">
              <a:lnSpc>
                <a:spcPct val="85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pt-BR"/>
              <a:t>Clique para inserir o título</a:t>
            </a:r>
          </a:p>
        </p:txBody>
      </p:sp>
      <p:sp>
        <p:nvSpPr>
          <p:cNvPr id="11" name="Espaço Reservado para Texto 19">
            <a:extLst>
              <a:ext uri="{FF2B5EF4-FFF2-40B4-BE49-F238E27FC236}">
                <a16:creationId xmlns:a16="http://schemas.microsoft.com/office/drawing/2014/main" id="{A415C6C8-5F9A-CA62-BD94-526A2764B2EF}"/>
              </a:ext>
            </a:extLst>
          </p:cNvPr>
          <p:cNvSpPr>
            <a:spLocks noGrp="1"/>
          </p:cNvSpPr>
          <p:nvPr>
            <p:ph type="body" sz="quarter" idx="76" hasCustomPrompt="1"/>
          </p:nvPr>
        </p:nvSpPr>
        <p:spPr>
          <a:xfrm>
            <a:off x="6705601" y="2056661"/>
            <a:ext cx="4829338" cy="32778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buNone/>
              <a:defRPr lang="pt-BR" sz="1800" kern="1200" dirty="0">
                <a:solidFill>
                  <a:schemeClr val="tx1"/>
                </a:solidFill>
                <a:latin typeface="+mn-lt"/>
                <a:ea typeface="+mn-ea"/>
                <a:cs typeface="Itau Display Pro Light" panose="020B0403020204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lvl="0" indent="0" algn="l" defTabSz="914400" rtl="0" eaLnBrk="1" latinLnBrk="0" hangingPunct="1">
              <a:lnSpc>
                <a:spcPct val="85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pt-BR"/>
              <a:t>Clique para inserir o subtítulo</a:t>
            </a:r>
          </a:p>
        </p:txBody>
      </p:sp>
      <p:sp>
        <p:nvSpPr>
          <p:cNvPr id="22" name="Espaço Reservado para Texto 8">
            <a:extLst>
              <a:ext uri="{FF2B5EF4-FFF2-40B4-BE49-F238E27FC236}">
                <a16:creationId xmlns:a16="http://schemas.microsoft.com/office/drawing/2014/main" id="{8A85C45E-7D8C-3C3D-C439-0653319B8269}"/>
              </a:ext>
            </a:extLst>
          </p:cNvPr>
          <p:cNvSpPr>
            <a:spLocks noGrp="1"/>
          </p:cNvSpPr>
          <p:nvPr>
            <p:ph type="body" sz="quarter" idx="329" hasCustomPrompt="1"/>
          </p:nvPr>
        </p:nvSpPr>
        <p:spPr>
          <a:xfrm>
            <a:off x="6705603" y="2778784"/>
            <a:ext cx="4829338" cy="2945741"/>
          </a:xfrm>
          <a:prstGeom prst="rect">
            <a:avLst/>
          </a:prstGeom>
        </p:spPr>
        <p:txBody>
          <a:bodyPr lIns="72000" rIns="72000" bIns="72000">
            <a:noAutofit/>
          </a:bodyPr>
          <a:lstStyle>
            <a:lvl1pPr marL="0" indent="0">
              <a:spcBef>
                <a:spcPts val="0"/>
              </a:spcBef>
              <a:spcAft>
                <a:spcPts val="8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  <a:lvl3pPr marL="182562" indent="0">
              <a:buNone/>
              <a:defRPr/>
            </a:lvl3pPr>
            <a:lvl4pPr marL="358775" indent="0">
              <a:buNone/>
              <a:defRPr/>
            </a:lvl4pPr>
            <a:lvl5pPr marL="541338" indent="0">
              <a:buNone/>
              <a:defRPr/>
            </a:lvl5pPr>
          </a:lstStyle>
          <a:p>
            <a:pPr lvl="0"/>
            <a:r>
              <a:rPr lang="pt-BR" err="1"/>
              <a:t>Lorem</a:t>
            </a:r>
            <a:r>
              <a:rPr lang="pt-BR"/>
              <a:t> ipsum </a:t>
            </a:r>
            <a:r>
              <a:rPr lang="pt-BR" err="1"/>
              <a:t>dolor</a:t>
            </a:r>
            <a:r>
              <a:rPr lang="pt-BR"/>
              <a:t> </a:t>
            </a:r>
            <a:r>
              <a:rPr lang="pt-BR" err="1"/>
              <a:t>sit</a:t>
            </a:r>
            <a:r>
              <a:rPr lang="pt-BR"/>
              <a:t> </a:t>
            </a:r>
            <a:r>
              <a:rPr lang="pt-BR" err="1"/>
              <a:t>amet</a:t>
            </a:r>
            <a:r>
              <a:rPr lang="pt-BR"/>
              <a:t>, </a:t>
            </a:r>
            <a:r>
              <a:rPr lang="pt-BR" err="1"/>
              <a:t>consectetuer</a:t>
            </a:r>
            <a:r>
              <a:rPr lang="pt-BR"/>
              <a:t> </a:t>
            </a:r>
            <a:r>
              <a:rPr lang="pt-BR" err="1"/>
              <a:t>adipiscing</a:t>
            </a:r>
            <a:r>
              <a:rPr lang="pt-BR"/>
              <a:t> </a:t>
            </a:r>
            <a:r>
              <a:rPr lang="pt-BR" err="1"/>
              <a:t>elit</a:t>
            </a:r>
            <a:r>
              <a:rPr lang="pt-BR"/>
              <a:t>. </a:t>
            </a:r>
            <a:r>
              <a:rPr lang="pt-BR" err="1"/>
              <a:t>Maecenas</a:t>
            </a:r>
            <a:r>
              <a:rPr lang="pt-BR"/>
              <a:t> </a:t>
            </a:r>
            <a:r>
              <a:rPr lang="pt-BR" err="1"/>
              <a:t>porttitor</a:t>
            </a:r>
            <a:r>
              <a:rPr lang="pt-BR"/>
              <a:t> </a:t>
            </a:r>
            <a:r>
              <a:rPr lang="pt-BR" err="1"/>
              <a:t>congue</a:t>
            </a:r>
            <a:r>
              <a:rPr lang="pt-BR"/>
              <a:t> massa. </a:t>
            </a:r>
            <a:r>
              <a:rPr lang="pt-BR" err="1"/>
              <a:t>Fusce</a:t>
            </a:r>
            <a:r>
              <a:rPr lang="pt-BR"/>
              <a:t> </a:t>
            </a:r>
            <a:r>
              <a:rPr lang="pt-BR" err="1"/>
              <a:t>posuere</a:t>
            </a:r>
            <a:r>
              <a:rPr lang="pt-BR"/>
              <a:t>, magna </a:t>
            </a:r>
            <a:r>
              <a:rPr lang="pt-BR" err="1"/>
              <a:t>sed</a:t>
            </a:r>
            <a:r>
              <a:rPr lang="pt-BR"/>
              <a:t> </a:t>
            </a:r>
            <a:r>
              <a:rPr lang="pt-BR" err="1"/>
              <a:t>pulvinar</a:t>
            </a:r>
            <a:r>
              <a:rPr lang="pt-BR"/>
              <a:t> </a:t>
            </a:r>
            <a:r>
              <a:rPr lang="pt-BR" err="1"/>
              <a:t>ultricies</a:t>
            </a:r>
            <a:r>
              <a:rPr lang="pt-BR"/>
              <a:t>, </a:t>
            </a:r>
            <a:r>
              <a:rPr lang="pt-BR" err="1"/>
              <a:t>purus</a:t>
            </a:r>
            <a:r>
              <a:rPr lang="pt-BR"/>
              <a:t> </a:t>
            </a:r>
            <a:r>
              <a:rPr lang="pt-BR" err="1"/>
              <a:t>lectus</a:t>
            </a:r>
            <a:r>
              <a:rPr lang="pt-BR"/>
              <a:t> </a:t>
            </a:r>
            <a:r>
              <a:rPr lang="pt-BR" err="1"/>
              <a:t>malesuada</a:t>
            </a:r>
            <a:r>
              <a:rPr lang="pt-BR"/>
              <a:t> libero, </a:t>
            </a:r>
            <a:r>
              <a:rPr lang="pt-BR" err="1"/>
              <a:t>sit</a:t>
            </a:r>
            <a:r>
              <a:rPr lang="pt-BR"/>
              <a:t> </a:t>
            </a:r>
            <a:r>
              <a:rPr lang="pt-BR" err="1"/>
              <a:t>amet</a:t>
            </a:r>
            <a:r>
              <a:rPr lang="pt-BR"/>
              <a:t> </a:t>
            </a:r>
            <a:r>
              <a:rPr lang="pt-BR" err="1"/>
              <a:t>commodo</a:t>
            </a:r>
            <a:r>
              <a:rPr lang="pt-BR"/>
              <a:t> magna </a:t>
            </a:r>
            <a:r>
              <a:rPr lang="pt-BR" err="1"/>
              <a:t>eros</a:t>
            </a:r>
            <a:r>
              <a:rPr lang="pt-BR"/>
              <a:t> quis urna.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BR" err="1"/>
              <a:t>Lorem</a:t>
            </a:r>
            <a:r>
              <a:rPr lang="pt-BR"/>
              <a:t> ipsum </a:t>
            </a:r>
            <a:r>
              <a:rPr lang="pt-BR" err="1"/>
              <a:t>dolor</a:t>
            </a:r>
            <a:r>
              <a:rPr lang="pt-BR"/>
              <a:t> </a:t>
            </a:r>
            <a:r>
              <a:rPr lang="pt-BR" err="1"/>
              <a:t>sit</a:t>
            </a:r>
            <a:r>
              <a:rPr lang="pt-BR"/>
              <a:t> </a:t>
            </a:r>
            <a:r>
              <a:rPr lang="pt-BR" err="1"/>
              <a:t>amet</a:t>
            </a:r>
            <a:r>
              <a:rPr lang="pt-BR"/>
              <a:t>, </a:t>
            </a:r>
            <a:r>
              <a:rPr lang="pt-BR" err="1"/>
              <a:t>consectetuer</a:t>
            </a:r>
            <a:r>
              <a:rPr lang="pt-BR"/>
              <a:t> </a:t>
            </a:r>
            <a:r>
              <a:rPr lang="pt-BR" err="1"/>
              <a:t>adipiscing</a:t>
            </a:r>
            <a:r>
              <a:rPr lang="pt-BR"/>
              <a:t> </a:t>
            </a:r>
            <a:r>
              <a:rPr lang="pt-BR" err="1"/>
              <a:t>elit</a:t>
            </a:r>
            <a:r>
              <a:rPr lang="pt-BR"/>
              <a:t>. </a:t>
            </a:r>
            <a:r>
              <a:rPr lang="pt-BR" err="1"/>
              <a:t>Maecenas</a:t>
            </a:r>
            <a:r>
              <a:rPr lang="pt-BR"/>
              <a:t> </a:t>
            </a:r>
            <a:r>
              <a:rPr lang="pt-BR" err="1"/>
              <a:t>porttitor</a:t>
            </a:r>
            <a:r>
              <a:rPr lang="pt-BR"/>
              <a:t> </a:t>
            </a:r>
            <a:r>
              <a:rPr lang="pt-BR" err="1"/>
              <a:t>congue</a:t>
            </a:r>
            <a:r>
              <a:rPr lang="pt-BR"/>
              <a:t> massa. </a:t>
            </a:r>
            <a:r>
              <a:rPr lang="pt-BR" err="1"/>
              <a:t>Fusce</a:t>
            </a:r>
            <a:r>
              <a:rPr lang="pt-BR"/>
              <a:t> </a:t>
            </a:r>
            <a:r>
              <a:rPr lang="pt-BR" err="1"/>
              <a:t>posuere</a:t>
            </a:r>
            <a:r>
              <a:rPr lang="pt-BR"/>
              <a:t>, magna </a:t>
            </a:r>
            <a:r>
              <a:rPr lang="pt-BR" err="1"/>
              <a:t>sed</a:t>
            </a:r>
            <a:r>
              <a:rPr lang="pt-BR"/>
              <a:t> </a:t>
            </a:r>
            <a:r>
              <a:rPr lang="pt-BR" err="1"/>
              <a:t>pulvinar</a:t>
            </a:r>
            <a:r>
              <a:rPr lang="pt-BR"/>
              <a:t> </a:t>
            </a:r>
            <a:r>
              <a:rPr lang="pt-BR" err="1"/>
              <a:t>ultricies</a:t>
            </a:r>
            <a:r>
              <a:rPr lang="pt-BR"/>
              <a:t>, </a:t>
            </a:r>
            <a:r>
              <a:rPr lang="pt-BR" err="1"/>
              <a:t>purus</a:t>
            </a:r>
            <a:r>
              <a:rPr lang="pt-BR"/>
              <a:t> </a:t>
            </a:r>
            <a:r>
              <a:rPr lang="pt-BR" err="1"/>
              <a:t>lectus</a:t>
            </a:r>
            <a:r>
              <a:rPr lang="pt-BR"/>
              <a:t> </a:t>
            </a:r>
            <a:r>
              <a:rPr lang="pt-BR" err="1"/>
              <a:t>malesuada</a:t>
            </a:r>
            <a:r>
              <a:rPr lang="pt-BR"/>
              <a:t> libero, </a:t>
            </a:r>
            <a:r>
              <a:rPr lang="pt-BR" err="1"/>
              <a:t>sit</a:t>
            </a:r>
            <a:r>
              <a:rPr lang="pt-BR"/>
              <a:t> </a:t>
            </a:r>
            <a:r>
              <a:rPr lang="pt-BR" err="1"/>
              <a:t>amet</a:t>
            </a:r>
            <a:r>
              <a:rPr lang="pt-BR"/>
              <a:t> </a:t>
            </a:r>
            <a:r>
              <a:rPr lang="pt-BR" err="1"/>
              <a:t>commodo</a:t>
            </a:r>
            <a:r>
              <a:rPr lang="pt-BR"/>
              <a:t> magna </a:t>
            </a:r>
            <a:r>
              <a:rPr lang="pt-BR" err="1"/>
              <a:t>eros</a:t>
            </a:r>
            <a:r>
              <a:rPr lang="pt-BR"/>
              <a:t> quis urna.</a:t>
            </a:r>
          </a:p>
        </p:txBody>
      </p:sp>
      <p:pic>
        <p:nvPicPr>
          <p:cNvPr id="2" name="Imagem 1" descr="Ícone&#10;&#10;Descrição gerada automaticamente">
            <a:extLst>
              <a:ext uri="{FF2B5EF4-FFF2-40B4-BE49-F238E27FC236}">
                <a16:creationId xmlns:a16="http://schemas.microsoft.com/office/drawing/2014/main" id="{56B1B1D1-2781-CC78-8B2D-4F66C0DC5EE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196" r="10935"/>
          <a:stretch/>
        </p:blipFill>
        <p:spPr>
          <a:xfrm>
            <a:off x="511715" y="147340"/>
            <a:ext cx="5103325" cy="6858000"/>
          </a:xfrm>
          <a:prstGeom prst="rect">
            <a:avLst/>
          </a:prstGeom>
        </p:spPr>
      </p:pic>
      <p:sp>
        <p:nvSpPr>
          <p:cNvPr id="3" name="Espaço Reservado para Imagem 23">
            <a:extLst>
              <a:ext uri="{FF2B5EF4-FFF2-40B4-BE49-F238E27FC236}">
                <a16:creationId xmlns:a16="http://schemas.microsoft.com/office/drawing/2014/main" id="{F69440FF-9B0A-863C-3E37-67C564727F81}"/>
              </a:ext>
            </a:extLst>
          </p:cNvPr>
          <p:cNvSpPr>
            <a:spLocks noGrp="1"/>
          </p:cNvSpPr>
          <p:nvPr>
            <p:ph type="pic" sz="quarter" idx="330" hasCustomPrompt="1"/>
          </p:nvPr>
        </p:nvSpPr>
        <p:spPr>
          <a:xfrm>
            <a:off x="1727050" y="759562"/>
            <a:ext cx="2672655" cy="5488417"/>
          </a:xfrm>
          <a:prstGeom prst="roundRect">
            <a:avLst>
              <a:gd name="adj" fmla="val 8114"/>
            </a:avLst>
          </a:prstGeom>
        </p:spPr>
        <p:txBody>
          <a:bodyPr tIns="1728000" anchor="ctr"/>
          <a:lstStyle>
            <a:lvl1pPr marL="0" indent="0" algn="ctr">
              <a:lnSpc>
                <a:spcPct val="85000"/>
              </a:lnSpc>
              <a:spcBef>
                <a:spcPts val="0"/>
              </a:spcBef>
              <a:buNone/>
              <a:defRPr lang="pt-BR" sz="1600" kern="1200" dirty="0">
                <a:solidFill>
                  <a:schemeClr val="tx1"/>
                </a:solidFill>
                <a:latin typeface="+mn-lt"/>
                <a:ea typeface="+mn-ea"/>
                <a:cs typeface="Itau Text Pro" panose="020B0503020204020203" pitchFamily="34" charset="0"/>
              </a:defRPr>
            </a:lvl1pPr>
          </a:lstStyle>
          <a:p>
            <a:r>
              <a:rPr lang="pt-BR"/>
              <a:t>Clique aqui para inserir</a:t>
            </a:r>
            <a:br>
              <a:rPr lang="pt-BR"/>
            </a:br>
            <a:r>
              <a:rPr lang="pt-BR"/>
              <a:t>imagem ou vídeo</a:t>
            </a:r>
          </a:p>
        </p:txBody>
      </p:sp>
    </p:spTree>
    <p:extLst>
      <p:ext uri="{BB962C8B-B14F-4D97-AF65-F5344CB8AC3E}">
        <p14:creationId xmlns:p14="http://schemas.microsoft.com/office/powerpoint/2010/main" val="956540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Noteboo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Retângulo 108">
            <a:extLst>
              <a:ext uri="{FF2B5EF4-FFF2-40B4-BE49-F238E27FC236}">
                <a16:creationId xmlns:a16="http://schemas.microsoft.com/office/drawing/2014/main" id="{6C1B5892-EE1E-068E-D3C7-ECA82938551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t-BR">
              <a:solidFill>
                <a:schemeClr val="accent1"/>
              </a:solidFill>
            </a:endParaRPr>
          </a:p>
        </p:txBody>
      </p:sp>
      <p:pic>
        <p:nvPicPr>
          <p:cNvPr id="4" name="Gráfico 3">
            <a:extLst>
              <a:ext uri="{FF2B5EF4-FFF2-40B4-BE49-F238E27FC236}">
                <a16:creationId xmlns:a16="http://schemas.microsoft.com/office/drawing/2014/main" id="{81D9AAAC-A417-98AE-8B24-24555EFAA07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580" b="1517"/>
          <a:stretch>
            <a:fillRect/>
          </a:stretch>
        </p:blipFill>
        <p:spPr>
          <a:xfrm>
            <a:off x="0" y="0"/>
            <a:ext cx="12191998" cy="6858000"/>
          </a:xfrm>
          <a:custGeom>
            <a:avLst/>
            <a:gdLst>
              <a:gd name="connsiteX0" fmla="*/ 0 w 12191998"/>
              <a:gd name="connsiteY0" fmla="*/ 0 h 6858000"/>
              <a:gd name="connsiteX1" fmla="*/ 12191998 w 12191998"/>
              <a:gd name="connsiteY1" fmla="*/ 0 h 6858000"/>
              <a:gd name="connsiteX2" fmla="*/ 12191998 w 12191998"/>
              <a:gd name="connsiteY2" fmla="*/ 6858000 h 6858000"/>
              <a:gd name="connsiteX3" fmla="*/ 0 w 12191998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1998" h="6858000">
                <a:moveTo>
                  <a:pt x="0" y="0"/>
                </a:moveTo>
                <a:lnTo>
                  <a:pt x="12191998" y="0"/>
                </a:lnTo>
                <a:lnTo>
                  <a:pt x="12191998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4DC8F29E-8889-8558-E5E6-8801E28CB2E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4"/>
              </a:gs>
              <a:gs pos="76000">
                <a:schemeClr val="accent4">
                  <a:alpha val="6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tau Display Pro"/>
              <a:ea typeface="+mn-ea"/>
              <a:cs typeface="+mn-cs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DADF5E6D-B2FE-5D1E-DEF3-47434B656C41}"/>
              </a:ext>
            </a:extLst>
          </p:cNvPr>
          <p:cNvSpPr txBox="1"/>
          <p:nvPr userDrawn="1"/>
        </p:nvSpPr>
        <p:spPr>
          <a:xfrm rot="16200000">
            <a:off x="11243777" y="5300017"/>
            <a:ext cx="1441478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defTabSz="821531">
              <a:defRPr/>
            </a:pPr>
            <a:r>
              <a:rPr lang="pt-BR" sz="900">
                <a:solidFill>
                  <a:schemeClr val="bg1"/>
                </a:solidFill>
                <a:latin typeface="Itau Display Pro Light" panose="020B0403020204020204" pitchFamily="34" charset="0"/>
                <a:cs typeface="Itau Display Pro Light" panose="020B0403020204020204" pitchFamily="34" charset="0"/>
                <a:sym typeface="Itau Display Light"/>
              </a:rPr>
              <a:t>Corporativo | Interno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8605103F-7D20-0EDB-13DF-B4E1C1717C47}"/>
              </a:ext>
            </a:extLst>
          </p:cNvPr>
          <p:cNvSpPr txBox="1"/>
          <p:nvPr userDrawn="1"/>
        </p:nvSpPr>
        <p:spPr>
          <a:xfrm rot="16200000">
            <a:off x="11766873" y="6179150"/>
            <a:ext cx="395287" cy="230832"/>
          </a:xfrm>
          <a:prstGeom prst="rect">
            <a:avLst/>
          </a:prstGeom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algn="r">
              <a:defRPr sz="900" b="1">
                <a:solidFill>
                  <a:srgbClr val="606163"/>
                </a:solidFill>
              </a:defRPr>
            </a:lvl1pPr>
          </a:lstStyle>
          <a:p>
            <a:pPr algn="r"/>
            <a:fld id="{9B9BAEC2-C893-4510-BAEC-A634F6DBFF95}" type="slidenum">
              <a:rPr lang="en-US" altLang="pt-BR" sz="1000" b="0" smtClean="0">
                <a:solidFill>
                  <a:schemeClr val="bg1"/>
                </a:solidFill>
                <a:latin typeface="Itau Display Pro XBold" panose="020B0803020204020204" pitchFamily="34" charset="0"/>
                <a:cs typeface="Itau Display Pro XBold" panose="020B0803020204020204" pitchFamily="34" charset="0"/>
              </a:rPr>
              <a:pPr algn="r"/>
              <a:t>‹nº›</a:t>
            </a:fld>
            <a:endParaRPr lang="en-US" altLang="pt-BR" sz="1000" b="0">
              <a:solidFill>
                <a:schemeClr val="bg1"/>
              </a:solidFill>
              <a:latin typeface="Itau Display Pro XBold" panose="020B0803020204020204" pitchFamily="34" charset="0"/>
              <a:cs typeface="Itau Display Pro XBold" panose="020B0803020204020204" pitchFamily="34" charset="0"/>
            </a:endParaRPr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09D46795-8BCC-9DB0-ABFA-4A630EC8227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20516" y="6489926"/>
            <a:ext cx="288000" cy="288000"/>
          </a:xfrm>
          <a:prstGeom prst="rect">
            <a:avLst/>
          </a:prstGeom>
        </p:spPr>
      </p:pic>
      <p:sp>
        <p:nvSpPr>
          <p:cNvPr id="10" name="Espaço Reservado para Texto 19">
            <a:extLst>
              <a:ext uri="{FF2B5EF4-FFF2-40B4-BE49-F238E27FC236}">
                <a16:creationId xmlns:a16="http://schemas.microsoft.com/office/drawing/2014/main" id="{5C79EBEE-C61C-7067-B596-10658115AD59}"/>
              </a:ext>
            </a:extLst>
          </p:cNvPr>
          <p:cNvSpPr>
            <a:spLocks noGrp="1"/>
          </p:cNvSpPr>
          <p:nvPr>
            <p:ph type="body" sz="quarter" idx="75"/>
          </p:nvPr>
        </p:nvSpPr>
        <p:spPr>
          <a:xfrm>
            <a:off x="9205341" y="1117172"/>
            <a:ext cx="2567558" cy="82484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buNone/>
              <a:defRPr lang="pt-BR" sz="2800" kern="1200" dirty="0">
                <a:solidFill>
                  <a:schemeClr val="bg1"/>
                </a:solidFill>
                <a:latin typeface="Itau Display Pro XBold" panose="020B0803020204020204" pitchFamily="34" charset="0"/>
                <a:ea typeface="+mn-ea"/>
                <a:cs typeface="Itau Display Pro XBold" panose="020B0803020204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lvl="0" indent="0" algn="l" defTabSz="914400" rtl="0" eaLnBrk="1" latinLnBrk="0" hangingPunct="1">
              <a:lnSpc>
                <a:spcPct val="85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pt-BR"/>
              <a:t>Clique para </a:t>
            </a:r>
          </a:p>
          <a:p>
            <a:pPr marL="0" lvl="0" indent="0" algn="l" defTabSz="914400" rtl="0" eaLnBrk="1" latinLnBrk="0" hangingPunct="1">
              <a:lnSpc>
                <a:spcPct val="85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pt-BR"/>
              <a:t>inserir o título</a:t>
            </a:r>
          </a:p>
        </p:txBody>
      </p:sp>
      <p:sp>
        <p:nvSpPr>
          <p:cNvPr id="11" name="Espaço Reservado para Texto 19">
            <a:extLst>
              <a:ext uri="{FF2B5EF4-FFF2-40B4-BE49-F238E27FC236}">
                <a16:creationId xmlns:a16="http://schemas.microsoft.com/office/drawing/2014/main" id="{A415C6C8-5F9A-CA62-BD94-526A2764B2EF}"/>
              </a:ext>
            </a:extLst>
          </p:cNvPr>
          <p:cNvSpPr>
            <a:spLocks noGrp="1"/>
          </p:cNvSpPr>
          <p:nvPr>
            <p:ph type="body" sz="quarter" idx="76" hasCustomPrompt="1"/>
          </p:nvPr>
        </p:nvSpPr>
        <p:spPr>
          <a:xfrm>
            <a:off x="9205341" y="2101381"/>
            <a:ext cx="2567558" cy="5632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buNone/>
              <a:defRPr lang="pt-BR" sz="1800" kern="1200" dirty="0">
                <a:solidFill>
                  <a:schemeClr val="bg1"/>
                </a:solidFill>
                <a:latin typeface="+mn-lt"/>
                <a:ea typeface="+mn-ea"/>
                <a:cs typeface="Itau Display Pro Light" panose="020B0403020204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t-BR"/>
              <a:t>Clique para</a:t>
            </a:r>
            <a:br>
              <a:rPr lang="pt-BR"/>
            </a:br>
            <a:r>
              <a:rPr lang="pt-BR"/>
              <a:t>inserir o subtítulo</a:t>
            </a:r>
          </a:p>
        </p:txBody>
      </p:sp>
      <p:sp>
        <p:nvSpPr>
          <p:cNvPr id="12" name="Retângulo Arredondado 154">
            <a:extLst>
              <a:ext uri="{FF2B5EF4-FFF2-40B4-BE49-F238E27FC236}">
                <a16:creationId xmlns:a16="http://schemas.microsoft.com/office/drawing/2014/main" id="{756E066B-393F-7CCE-89B4-BE854148413B}"/>
              </a:ext>
            </a:extLst>
          </p:cNvPr>
          <p:cNvSpPr/>
          <p:nvPr userDrawn="1"/>
        </p:nvSpPr>
        <p:spPr>
          <a:xfrm>
            <a:off x="702208" y="623099"/>
            <a:ext cx="8194442" cy="5611801"/>
          </a:xfrm>
          <a:prstGeom prst="roundRect">
            <a:avLst>
              <a:gd name="adj" fmla="val 4918"/>
            </a:avLst>
          </a:prstGeom>
          <a:solidFill>
            <a:srgbClr val="141414"/>
          </a:solidFill>
          <a:ln w="6350" cap="flat" cmpd="sng" algn="ctr">
            <a:solidFill>
              <a:srgbClr val="FFFFFF">
                <a:lumMod val="7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tau Display"/>
              <a:ea typeface="+mn-ea"/>
              <a:cs typeface="+mn-cs"/>
            </a:endParaRP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DB3B0360-0804-D568-EB5D-DDFF0ED89F54}"/>
              </a:ext>
            </a:extLst>
          </p:cNvPr>
          <p:cNvSpPr/>
          <p:nvPr userDrawn="1"/>
        </p:nvSpPr>
        <p:spPr>
          <a:xfrm>
            <a:off x="950626" y="929830"/>
            <a:ext cx="7697607" cy="48250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>
              <a:solidFill>
                <a:schemeClr val="accent1"/>
              </a:solidFill>
            </a:endParaRPr>
          </a:p>
        </p:txBody>
      </p: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15D02587-D547-039B-76AE-9711D0FE6A01}"/>
              </a:ext>
            </a:extLst>
          </p:cNvPr>
          <p:cNvGrpSpPr/>
          <p:nvPr userDrawn="1"/>
        </p:nvGrpSpPr>
        <p:grpSpPr>
          <a:xfrm>
            <a:off x="-299721" y="6052248"/>
            <a:ext cx="10198300" cy="299070"/>
            <a:chOff x="6194425" y="4952884"/>
            <a:chExt cx="2934000" cy="86041"/>
          </a:xfrm>
          <a:effectLst>
            <a:reflection blurRad="6350" stA="81000" endPos="48000" dir="5400000" sy="-100000" algn="bl" rotWithShape="0"/>
          </a:effectLst>
        </p:grpSpPr>
        <p:sp>
          <p:nvSpPr>
            <p:cNvPr id="15" name="Retângulo 14">
              <a:extLst>
                <a:ext uri="{FF2B5EF4-FFF2-40B4-BE49-F238E27FC236}">
                  <a16:creationId xmlns:a16="http://schemas.microsoft.com/office/drawing/2014/main" id="{66031778-2ED6-B8B4-A478-DC5406FF9D00}"/>
                </a:ext>
              </a:extLst>
            </p:cNvPr>
            <p:cNvSpPr/>
            <p:nvPr/>
          </p:nvSpPr>
          <p:spPr>
            <a:xfrm>
              <a:off x="6194425" y="4953600"/>
              <a:ext cx="2933700" cy="50400"/>
            </a:xfrm>
            <a:prstGeom prst="rect">
              <a:avLst/>
            </a:prstGeom>
            <a:gradFill>
              <a:gsLst>
                <a:gs pos="95000">
                  <a:srgbClr val="D3D4D8"/>
                </a:gs>
                <a:gs pos="97000">
                  <a:srgbClr val="898992"/>
                </a:gs>
                <a:gs pos="99000">
                  <a:srgbClr val="EDECEE"/>
                </a:gs>
                <a:gs pos="100000">
                  <a:srgbClr val="B4B5B9"/>
                </a:gs>
                <a:gs pos="6000">
                  <a:srgbClr val="D8D9DD"/>
                </a:gs>
                <a:gs pos="61000">
                  <a:srgbClr val="EFF0F0"/>
                </a:gs>
                <a:gs pos="26000">
                  <a:srgbClr val="EFF0F0"/>
                </a:gs>
                <a:gs pos="3000">
                  <a:srgbClr val="888891"/>
                </a:gs>
                <a:gs pos="1000">
                  <a:srgbClr val="ECECEE"/>
                </a:gs>
                <a:gs pos="0">
                  <a:srgbClr val="A9AAAD"/>
                </a:gs>
              </a:gsLst>
              <a:lin ang="0" scaled="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tau Display"/>
                <a:ea typeface="+mn-ea"/>
                <a:cs typeface="+mn-cs"/>
              </a:endParaRPr>
            </a:p>
          </p:txBody>
        </p:sp>
        <p:sp>
          <p:nvSpPr>
            <p:cNvPr id="16" name="Forma Livre 159">
              <a:extLst>
                <a:ext uri="{FF2B5EF4-FFF2-40B4-BE49-F238E27FC236}">
                  <a16:creationId xmlns:a16="http://schemas.microsoft.com/office/drawing/2014/main" id="{4161CD6C-5D2E-1E4C-60AA-AB9043AE267A}"/>
                </a:ext>
              </a:extLst>
            </p:cNvPr>
            <p:cNvSpPr/>
            <p:nvPr/>
          </p:nvSpPr>
          <p:spPr>
            <a:xfrm>
              <a:off x="6194425" y="5004000"/>
              <a:ext cx="2934000" cy="34925"/>
            </a:xfrm>
            <a:custGeom>
              <a:avLst/>
              <a:gdLst>
                <a:gd name="connsiteX0" fmla="*/ 0 w 2921000"/>
                <a:gd name="connsiteY0" fmla="*/ 0 h 34925"/>
                <a:gd name="connsiteX1" fmla="*/ 2921000 w 2921000"/>
                <a:gd name="connsiteY1" fmla="*/ 0 h 34925"/>
                <a:gd name="connsiteX2" fmla="*/ 2809875 w 2921000"/>
                <a:gd name="connsiteY2" fmla="*/ 34925 h 34925"/>
                <a:gd name="connsiteX3" fmla="*/ 114300 w 2921000"/>
                <a:gd name="connsiteY3" fmla="*/ 34925 h 34925"/>
                <a:gd name="connsiteX4" fmla="*/ 0 w 2921000"/>
                <a:gd name="connsiteY4" fmla="*/ 0 h 34925"/>
                <a:gd name="connsiteX0" fmla="*/ 0 w 2921000"/>
                <a:gd name="connsiteY0" fmla="*/ 0 h 34925"/>
                <a:gd name="connsiteX1" fmla="*/ 2921000 w 2921000"/>
                <a:gd name="connsiteY1" fmla="*/ 0 h 34925"/>
                <a:gd name="connsiteX2" fmla="*/ 2809875 w 2921000"/>
                <a:gd name="connsiteY2" fmla="*/ 34925 h 34925"/>
                <a:gd name="connsiteX3" fmla="*/ 114300 w 2921000"/>
                <a:gd name="connsiteY3" fmla="*/ 34925 h 34925"/>
                <a:gd name="connsiteX4" fmla="*/ 0 w 2921000"/>
                <a:gd name="connsiteY4" fmla="*/ 0 h 34925"/>
                <a:gd name="connsiteX0" fmla="*/ 0 w 2921000"/>
                <a:gd name="connsiteY0" fmla="*/ 0 h 34925"/>
                <a:gd name="connsiteX1" fmla="*/ 2921000 w 2921000"/>
                <a:gd name="connsiteY1" fmla="*/ 0 h 34925"/>
                <a:gd name="connsiteX2" fmla="*/ 2809875 w 2921000"/>
                <a:gd name="connsiteY2" fmla="*/ 34925 h 34925"/>
                <a:gd name="connsiteX3" fmla="*/ 114300 w 2921000"/>
                <a:gd name="connsiteY3" fmla="*/ 34925 h 34925"/>
                <a:gd name="connsiteX4" fmla="*/ 0 w 2921000"/>
                <a:gd name="connsiteY4" fmla="*/ 0 h 34925"/>
                <a:gd name="connsiteX0" fmla="*/ 0 w 2921000"/>
                <a:gd name="connsiteY0" fmla="*/ 0 h 34925"/>
                <a:gd name="connsiteX1" fmla="*/ 2921000 w 2921000"/>
                <a:gd name="connsiteY1" fmla="*/ 0 h 34925"/>
                <a:gd name="connsiteX2" fmla="*/ 2809875 w 2921000"/>
                <a:gd name="connsiteY2" fmla="*/ 34925 h 34925"/>
                <a:gd name="connsiteX3" fmla="*/ 114300 w 2921000"/>
                <a:gd name="connsiteY3" fmla="*/ 34925 h 34925"/>
                <a:gd name="connsiteX4" fmla="*/ 0 w 2921000"/>
                <a:gd name="connsiteY4" fmla="*/ 0 h 34925"/>
                <a:gd name="connsiteX0" fmla="*/ 0 w 2921000"/>
                <a:gd name="connsiteY0" fmla="*/ 0 h 34925"/>
                <a:gd name="connsiteX1" fmla="*/ 2921000 w 2921000"/>
                <a:gd name="connsiteY1" fmla="*/ 0 h 34925"/>
                <a:gd name="connsiteX2" fmla="*/ 2809875 w 2921000"/>
                <a:gd name="connsiteY2" fmla="*/ 34925 h 34925"/>
                <a:gd name="connsiteX3" fmla="*/ 114300 w 2921000"/>
                <a:gd name="connsiteY3" fmla="*/ 34925 h 34925"/>
                <a:gd name="connsiteX4" fmla="*/ 0 w 2921000"/>
                <a:gd name="connsiteY4" fmla="*/ 0 h 34925"/>
                <a:gd name="connsiteX0" fmla="*/ 0 w 2921000"/>
                <a:gd name="connsiteY0" fmla="*/ 0 h 34925"/>
                <a:gd name="connsiteX1" fmla="*/ 2921000 w 2921000"/>
                <a:gd name="connsiteY1" fmla="*/ 0 h 34925"/>
                <a:gd name="connsiteX2" fmla="*/ 2809875 w 2921000"/>
                <a:gd name="connsiteY2" fmla="*/ 34925 h 34925"/>
                <a:gd name="connsiteX3" fmla="*/ 114300 w 2921000"/>
                <a:gd name="connsiteY3" fmla="*/ 34925 h 34925"/>
                <a:gd name="connsiteX4" fmla="*/ 0 w 2921000"/>
                <a:gd name="connsiteY4" fmla="*/ 0 h 34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21000" h="34925">
                  <a:moveTo>
                    <a:pt x="0" y="0"/>
                  </a:moveTo>
                  <a:lnTo>
                    <a:pt x="2921000" y="0"/>
                  </a:lnTo>
                  <a:cubicBezTo>
                    <a:pt x="2886328" y="21167"/>
                    <a:pt x="2863512" y="30426"/>
                    <a:pt x="2809875" y="34925"/>
                  </a:cubicBezTo>
                  <a:lnTo>
                    <a:pt x="114300" y="34925"/>
                  </a:lnTo>
                  <a:cubicBezTo>
                    <a:pt x="59532" y="25665"/>
                    <a:pt x="35719" y="23548"/>
                    <a:pt x="0" y="0"/>
                  </a:cubicBezTo>
                  <a:close/>
                </a:path>
              </a:pathLst>
            </a:custGeom>
            <a:gradFill flip="none" rotWithShape="1">
              <a:gsLst>
                <a:gs pos="89000">
                  <a:srgbClr val="2F3033"/>
                </a:gs>
                <a:gs pos="0">
                  <a:srgbClr val="AEAEB4"/>
                </a:gs>
                <a:gs pos="54000">
                  <a:srgbClr val="7B7D83"/>
                </a:gs>
              </a:gsLst>
              <a:lin ang="5400000" scaled="1"/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tau Display"/>
                <a:ea typeface="+mn-ea"/>
                <a:cs typeface="+mn-cs"/>
              </a:endParaRPr>
            </a:p>
          </p:txBody>
        </p:sp>
        <p:sp>
          <p:nvSpPr>
            <p:cNvPr id="17" name="Retângulo 14">
              <a:extLst>
                <a:ext uri="{FF2B5EF4-FFF2-40B4-BE49-F238E27FC236}">
                  <a16:creationId xmlns:a16="http://schemas.microsoft.com/office/drawing/2014/main" id="{0B55C1D2-7E72-ACF2-F90E-CC12CE124FC0}"/>
                </a:ext>
              </a:extLst>
            </p:cNvPr>
            <p:cNvSpPr/>
            <p:nvPr/>
          </p:nvSpPr>
          <p:spPr>
            <a:xfrm>
              <a:off x="7469979" y="4952884"/>
              <a:ext cx="198000" cy="32400"/>
            </a:xfrm>
            <a:custGeom>
              <a:avLst/>
              <a:gdLst>
                <a:gd name="connsiteX0" fmla="*/ 0 w 219075"/>
                <a:gd name="connsiteY0" fmla="*/ 0 h 45719"/>
                <a:gd name="connsiteX1" fmla="*/ 219075 w 219075"/>
                <a:gd name="connsiteY1" fmla="*/ 0 h 45719"/>
                <a:gd name="connsiteX2" fmla="*/ 219075 w 219075"/>
                <a:gd name="connsiteY2" fmla="*/ 45719 h 45719"/>
                <a:gd name="connsiteX3" fmla="*/ 0 w 219075"/>
                <a:gd name="connsiteY3" fmla="*/ 45719 h 45719"/>
                <a:gd name="connsiteX4" fmla="*/ 0 w 219075"/>
                <a:gd name="connsiteY4" fmla="*/ 0 h 45719"/>
                <a:gd name="connsiteX0" fmla="*/ 0 w 219075"/>
                <a:gd name="connsiteY0" fmla="*/ 0 h 45719"/>
                <a:gd name="connsiteX1" fmla="*/ 219075 w 219075"/>
                <a:gd name="connsiteY1" fmla="*/ 0 h 45719"/>
                <a:gd name="connsiteX2" fmla="*/ 219075 w 219075"/>
                <a:gd name="connsiteY2" fmla="*/ 45719 h 45719"/>
                <a:gd name="connsiteX3" fmla="*/ 33337 w 219075"/>
                <a:gd name="connsiteY3" fmla="*/ 45719 h 45719"/>
                <a:gd name="connsiteX4" fmla="*/ 0 w 219075"/>
                <a:gd name="connsiteY4" fmla="*/ 0 h 45719"/>
                <a:gd name="connsiteX0" fmla="*/ 0 w 219075"/>
                <a:gd name="connsiteY0" fmla="*/ 0 h 45765"/>
                <a:gd name="connsiteX1" fmla="*/ 219075 w 219075"/>
                <a:gd name="connsiteY1" fmla="*/ 0 h 45765"/>
                <a:gd name="connsiteX2" fmla="*/ 219075 w 219075"/>
                <a:gd name="connsiteY2" fmla="*/ 45719 h 45765"/>
                <a:gd name="connsiteX3" fmla="*/ 33337 w 219075"/>
                <a:gd name="connsiteY3" fmla="*/ 45719 h 45765"/>
                <a:gd name="connsiteX4" fmla="*/ 0 w 219075"/>
                <a:gd name="connsiteY4" fmla="*/ 0 h 45765"/>
                <a:gd name="connsiteX0" fmla="*/ 0 w 219075"/>
                <a:gd name="connsiteY0" fmla="*/ 0 h 45719"/>
                <a:gd name="connsiteX1" fmla="*/ 219075 w 219075"/>
                <a:gd name="connsiteY1" fmla="*/ 0 h 45719"/>
                <a:gd name="connsiteX2" fmla="*/ 219075 w 219075"/>
                <a:gd name="connsiteY2" fmla="*/ 45719 h 45719"/>
                <a:gd name="connsiteX3" fmla="*/ 33337 w 219075"/>
                <a:gd name="connsiteY3" fmla="*/ 45719 h 45719"/>
                <a:gd name="connsiteX4" fmla="*/ 0 w 219075"/>
                <a:gd name="connsiteY4" fmla="*/ 0 h 45719"/>
                <a:gd name="connsiteX0" fmla="*/ 0 w 219075"/>
                <a:gd name="connsiteY0" fmla="*/ 0 h 45719"/>
                <a:gd name="connsiteX1" fmla="*/ 219075 w 219075"/>
                <a:gd name="connsiteY1" fmla="*/ 0 h 45719"/>
                <a:gd name="connsiteX2" fmla="*/ 219075 w 219075"/>
                <a:gd name="connsiteY2" fmla="*/ 45719 h 45719"/>
                <a:gd name="connsiteX3" fmla="*/ 42862 w 219075"/>
                <a:gd name="connsiteY3" fmla="*/ 45719 h 45719"/>
                <a:gd name="connsiteX4" fmla="*/ 0 w 219075"/>
                <a:gd name="connsiteY4" fmla="*/ 0 h 45719"/>
                <a:gd name="connsiteX0" fmla="*/ 62 w 219137"/>
                <a:gd name="connsiteY0" fmla="*/ 0 h 45719"/>
                <a:gd name="connsiteX1" fmla="*/ 219137 w 219137"/>
                <a:gd name="connsiteY1" fmla="*/ 0 h 45719"/>
                <a:gd name="connsiteX2" fmla="*/ 219137 w 219137"/>
                <a:gd name="connsiteY2" fmla="*/ 45719 h 45719"/>
                <a:gd name="connsiteX3" fmla="*/ 42924 w 219137"/>
                <a:gd name="connsiteY3" fmla="*/ 45719 h 45719"/>
                <a:gd name="connsiteX4" fmla="*/ 62 w 219137"/>
                <a:gd name="connsiteY4" fmla="*/ 0 h 45719"/>
                <a:gd name="connsiteX0" fmla="*/ 62 w 219137"/>
                <a:gd name="connsiteY0" fmla="*/ 0 h 45719"/>
                <a:gd name="connsiteX1" fmla="*/ 219137 w 219137"/>
                <a:gd name="connsiteY1" fmla="*/ 0 h 45719"/>
                <a:gd name="connsiteX2" fmla="*/ 219137 w 219137"/>
                <a:gd name="connsiteY2" fmla="*/ 45719 h 45719"/>
                <a:gd name="connsiteX3" fmla="*/ 42924 w 219137"/>
                <a:gd name="connsiteY3" fmla="*/ 45719 h 45719"/>
                <a:gd name="connsiteX4" fmla="*/ 62 w 219137"/>
                <a:gd name="connsiteY4" fmla="*/ 0 h 45719"/>
                <a:gd name="connsiteX0" fmla="*/ 0 w 219075"/>
                <a:gd name="connsiteY0" fmla="*/ 0 h 45719"/>
                <a:gd name="connsiteX1" fmla="*/ 219075 w 219075"/>
                <a:gd name="connsiteY1" fmla="*/ 0 h 45719"/>
                <a:gd name="connsiteX2" fmla="*/ 219075 w 219075"/>
                <a:gd name="connsiteY2" fmla="*/ 45719 h 45719"/>
                <a:gd name="connsiteX3" fmla="*/ 42862 w 219075"/>
                <a:gd name="connsiteY3" fmla="*/ 45719 h 45719"/>
                <a:gd name="connsiteX4" fmla="*/ 0 w 219075"/>
                <a:gd name="connsiteY4" fmla="*/ 0 h 45719"/>
                <a:gd name="connsiteX0" fmla="*/ 0 w 219075"/>
                <a:gd name="connsiteY0" fmla="*/ 0 h 45719"/>
                <a:gd name="connsiteX1" fmla="*/ 219075 w 219075"/>
                <a:gd name="connsiteY1" fmla="*/ 0 h 45719"/>
                <a:gd name="connsiteX2" fmla="*/ 219075 w 219075"/>
                <a:gd name="connsiteY2" fmla="*/ 45719 h 45719"/>
                <a:gd name="connsiteX3" fmla="*/ 54183 w 219075"/>
                <a:gd name="connsiteY3" fmla="*/ 45719 h 45719"/>
                <a:gd name="connsiteX4" fmla="*/ 0 w 219075"/>
                <a:gd name="connsiteY4" fmla="*/ 0 h 45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9075" h="45719">
                  <a:moveTo>
                    <a:pt x="0" y="0"/>
                  </a:moveTo>
                  <a:lnTo>
                    <a:pt x="219075" y="0"/>
                  </a:lnTo>
                  <a:lnTo>
                    <a:pt x="219075" y="45719"/>
                  </a:lnTo>
                  <a:lnTo>
                    <a:pt x="54183" y="45719"/>
                  </a:lnTo>
                  <a:cubicBezTo>
                    <a:pt x="16878" y="44794"/>
                    <a:pt x="76" y="22792"/>
                    <a:pt x="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ACADB2"/>
                </a:gs>
                <a:gs pos="29000">
                  <a:srgbClr val="DADBDF"/>
                </a:gs>
              </a:gsLst>
              <a:lin ang="0" scaled="0"/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tau Display"/>
                <a:ea typeface="+mn-ea"/>
                <a:cs typeface="+mn-cs"/>
              </a:endParaRPr>
            </a:p>
          </p:txBody>
        </p:sp>
        <p:sp>
          <p:nvSpPr>
            <p:cNvPr id="18" name="Retângulo 14">
              <a:extLst>
                <a:ext uri="{FF2B5EF4-FFF2-40B4-BE49-F238E27FC236}">
                  <a16:creationId xmlns:a16="http://schemas.microsoft.com/office/drawing/2014/main" id="{E8DDA581-F92D-66AD-6EE0-2BDBCFF7DE2B}"/>
                </a:ext>
              </a:extLst>
            </p:cNvPr>
            <p:cNvSpPr/>
            <p:nvPr/>
          </p:nvSpPr>
          <p:spPr>
            <a:xfrm flipH="1">
              <a:off x="7667979" y="4952884"/>
              <a:ext cx="198000" cy="32400"/>
            </a:xfrm>
            <a:custGeom>
              <a:avLst/>
              <a:gdLst>
                <a:gd name="connsiteX0" fmla="*/ 0 w 219075"/>
                <a:gd name="connsiteY0" fmla="*/ 0 h 45719"/>
                <a:gd name="connsiteX1" fmla="*/ 219075 w 219075"/>
                <a:gd name="connsiteY1" fmla="*/ 0 h 45719"/>
                <a:gd name="connsiteX2" fmla="*/ 219075 w 219075"/>
                <a:gd name="connsiteY2" fmla="*/ 45719 h 45719"/>
                <a:gd name="connsiteX3" fmla="*/ 0 w 219075"/>
                <a:gd name="connsiteY3" fmla="*/ 45719 h 45719"/>
                <a:gd name="connsiteX4" fmla="*/ 0 w 219075"/>
                <a:gd name="connsiteY4" fmla="*/ 0 h 45719"/>
                <a:gd name="connsiteX0" fmla="*/ 0 w 219075"/>
                <a:gd name="connsiteY0" fmla="*/ 0 h 45719"/>
                <a:gd name="connsiteX1" fmla="*/ 219075 w 219075"/>
                <a:gd name="connsiteY1" fmla="*/ 0 h 45719"/>
                <a:gd name="connsiteX2" fmla="*/ 219075 w 219075"/>
                <a:gd name="connsiteY2" fmla="*/ 45719 h 45719"/>
                <a:gd name="connsiteX3" fmla="*/ 33337 w 219075"/>
                <a:gd name="connsiteY3" fmla="*/ 45719 h 45719"/>
                <a:gd name="connsiteX4" fmla="*/ 0 w 219075"/>
                <a:gd name="connsiteY4" fmla="*/ 0 h 45719"/>
                <a:gd name="connsiteX0" fmla="*/ 0 w 219075"/>
                <a:gd name="connsiteY0" fmla="*/ 0 h 45765"/>
                <a:gd name="connsiteX1" fmla="*/ 219075 w 219075"/>
                <a:gd name="connsiteY1" fmla="*/ 0 h 45765"/>
                <a:gd name="connsiteX2" fmla="*/ 219075 w 219075"/>
                <a:gd name="connsiteY2" fmla="*/ 45719 h 45765"/>
                <a:gd name="connsiteX3" fmla="*/ 33337 w 219075"/>
                <a:gd name="connsiteY3" fmla="*/ 45719 h 45765"/>
                <a:gd name="connsiteX4" fmla="*/ 0 w 219075"/>
                <a:gd name="connsiteY4" fmla="*/ 0 h 45765"/>
                <a:gd name="connsiteX0" fmla="*/ 0 w 219075"/>
                <a:gd name="connsiteY0" fmla="*/ 0 h 45719"/>
                <a:gd name="connsiteX1" fmla="*/ 219075 w 219075"/>
                <a:gd name="connsiteY1" fmla="*/ 0 h 45719"/>
                <a:gd name="connsiteX2" fmla="*/ 219075 w 219075"/>
                <a:gd name="connsiteY2" fmla="*/ 45719 h 45719"/>
                <a:gd name="connsiteX3" fmla="*/ 33337 w 219075"/>
                <a:gd name="connsiteY3" fmla="*/ 45719 h 45719"/>
                <a:gd name="connsiteX4" fmla="*/ 0 w 219075"/>
                <a:gd name="connsiteY4" fmla="*/ 0 h 45719"/>
                <a:gd name="connsiteX0" fmla="*/ 0 w 219075"/>
                <a:gd name="connsiteY0" fmla="*/ 0 h 45719"/>
                <a:gd name="connsiteX1" fmla="*/ 219075 w 219075"/>
                <a:gd name="connsiteY1" fmla="*/ 0 h 45719"/>
                <a:gd name="connsiteX2" fmla="*/ 219075 w 219075"/>
                <a:gd name="connsiteY2" fmla="*/ 45719 h 45719"/>
                <a:gd name="connsiteX3" fmla="*/ 42862 w 219075"/>
                <a:gd name="connsiteY3" fmla="*/ 45719 h 45719"/>
                <a:gd name="connsiteX4" fmla="*/ 0 w 219075"/>
                <a:gd name="connsiteY4" fmla="*/ 0 h 45719"/>
                <a:gd name="connsiteX0" fmla="*/ 62 w 219137"/>
                <a:gd name="connsiteY0" fmla="*/ 0 h 45719"/>
                <a:gd name="connsiteX1" fmla="*/ 219137 w 219137"/>
                <a:gd name="connsiteY1" fmla="*/ 0 h 45719"/>
                <a:gd name="connsiteX2" fmla="*/ 219137 w 219137"/>
                <a:gd name="connsiteY2" fmla="*/ 45719 h 45719"/>
                <a:gd name="connsiteX3" fmla="*/ 42924 w 219137"/>
                <a:gd name="connsiteY3" fmla="*/ 45719 h 45719"/>
                <a:gd name="connsiteX4" fmla="*/ 62 w 219137"/>
                <a:gd name="connsiteY4" fmla="*/ 0 h 45719"/>
                <a:gd name="connsiteX0" fmla="*/ 62 w 219137"/>
                <a:gd name="connsiteY0" fmla="*/ 0 h 45719"/>
                <a:gd name="connsiteX1" fmla="*/ 219137 w 219137"/>
                <a:gd name="connsiteY1" fmla="*/ 0 h 45719"/>
                <a:gd name="connsiteX2" fmla="*/ 219137 w 219137"/>
                <a:gd name="connsiteY2" fmla="*/ 45719 h 45719"/>
                <a:gd name="connsiteX3" fmla="*/ 42924 w 219137"/>
                <a:gd name="connsiteY3" fmla="*/ 45719 h 45719"/>
                <a:gd name="connsiteX4" fmla="*/ 62 w 219137"/>
                <a:gd name="connsiteY4" fmla="*/ 0 h 45719"/>
                <a:gd name="connsiteX0" fmla="*/ 0 w 219075"/>
                <a:gd name="connsiteY0" fmla="*/ 0 h 45719"/>
                <a:gd name="connsiteX1" fmla="*/ 219075 w 219075"/>
                <a:gd name="connsiteY1" fmla="*/ 0 h 45719"/>
                <a:gd name="connsiteX2" fmla="*/ 219075 w 219075"/>
                <a:gd name="connsiteY2" fmla="*/ 45719 h 45719"/>
                <a:gd name="connsiteX3" fmla="*/ 42862 w 219075"/>
                <a:gd name="connsiteY3" fmla="*/ 45719 h 45719"/>
                <a:gd name="connsiteX4" fmla="*/ 0 w 219075"/>
                <a:gd name="connsiteY4" fmla="*/ 0 h 45719"/>
                <a:gd name="connsiteX0" fmla="*/ 0 w 219075"/>
                <a:gd name="connsiteY0" fmla="*/ 0 h 45719"/>
                <a:gd name="connsiteX1" fmla="*/ 219075 w 219075"/>
                <a:gd name="connsiteY1" fmla="*/ 0 h 45719"/>
                <a:gd name="connsiteX2" fmla="*/ 219075 w 219075"/>
                <a:gd name="connsiteY2" fmla="*/ 45719 h 45719"/>
                <a:gd name="connsiteX3" fmla="*/ 54183 w 219075"/>
                <a:gd name="connsiteY3" fmla="*/ 45719 h 45719"/>
                <a:gd name="connsiteX4" fmla="*/ 0 w 219075"/>
                <a:gd name="connsiteY4" fmla="*/ 0 h 45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9075" h="45719">
                  <a:moveTo>
                    <a:pt x="0" y="0"/>
                  </a:moveTo>
                  <a:lnTo>
                    <a:pt x="219075" y="0"/>
                  </a:lnTo>
                  <a:lnTo>
                    <a:pt x="219075" y="45719"/>
                  </a:lnTo>
                  <a:lnTo>
                    <a:pt x="54183" y="45719"/>
                  </a:lnTo>
                  <a:cubicBezTo>
                    <a:pt x="16878" y="44794"/>
                    <a:pt x="76" y="22792"/>
                    <a:pt x="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ACADB2"/>
                </a:gs>
                <a:gs pos="29000">
                  <a:srgbClr val="DADBDF"/>
                </a:gs>
              </a:gsLst>
              <a:lin ang="0" scaled="0"/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tau Display"/>
                <a:ea typeface="+mn-ea"/>
                <a:cs typeface="+mn-cs"/>
              </a:endParaRPr>
            </a:p>
          </p:txBody>
        </p:sp>
      </p:grpSp>
      <p:sp>
        <p:nvSpPr>
          <p:cNvPr id="22" name="Espaço Reservado para Texto 8">
            <a:extLst>
              <a:ext uri="{FF2B5EF4-FFF2-40B4-BE49-F238E27FC236}">
                <a16:creationId xmlns:a16="http://schemas.microsoft.com/office/drawing/2014/main" id="{8A85C45E-7D8C-3C3D-C439-0653319B8269}"/>
              </a:ext>
            </a:extLst>
          </p:cNvPr>
          <p:cNvSpPr>
            <a:spLocks noGrp="1"/>
          </p:cNvSpPr>
          <p:nvPr>
            <p:ph type="body" sz="quarter" idx="329" hasCustomPrompt="1"/>
          </p:nvPr>
        </p:nvSpPr>
        <p:spPr>
          <a:xfrm>
            <a:off x="9205341" y="2931642"/>
            <a:ext cx="2567558" cy="2597715"/>
          </a:xfrm>
          <a:prstGeom prst="rect">
            <a:avLst/>
          </a:prstGeom>
        </p:spPr>
        <p:txBody>
          <a:bodyPr lIns="72000" rIns="72000" bIns="72000">
            <a:noAutofit/>
          </a:bodyPr>
          <a:lstStyle>
            <a:lvl1pPr marL="0" indent="0">
              <a:spcBef>
                <a:spcPts val="0"/>
              </a:spcBef>
              <a:spcAft>
                <a:spcPts val="1200"/>
              </a:spcAft>
              <a:buNone/>
              <a:defRPr lang="pt-BR" sz="1400" kern="1200" dirty="0">
                <a:solidFill>
                  <a:schemeClr val="bg1"/>
                </a:solidFill>
                <a:latin typeface="Itau Display Pro" panose="020B0503020204020204" pitchFamily="34" charset="0"/>
                <a:ea typeface="+mn-ea"/>
                <a:cs typeface="Itau Display Pro" panose="020B0503020204020204" pitchFamily="34" charset="0"/>
              </a:defRPr>
            </a:lvl1pPr>
            <a:lvl2pPr marL="0" indent="0">
              <a:buNone/>
              <a:defRPr/>
            </a:lvl2pPr>
            <a:lvl3pPr marL="182562" indent="0">
              <a:buNone/>
              <a:defRPr/>
            </a:lvl3pPr>
            <a:lvl4pPr marL="358775" indent="0">
              <a:buNone/>
              <a:defRPr/>
            </a:lvl4pPr>
            <a:lvl5pPr marL="541338" indent="0">
              <a:buNone/>
              <a:defRPr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pt-BR" err="1"/>
              <a:t>Lorem</a:t>
            </a:r>
            <a:r>
              <a:rPr lang="pt-BR"/>
              <a:t> ipsum </a:t>
            </a:r>
            <a:r>
              <a:rPr lang="pt-BR" err="1"/>
              <a:t>dolor</a:t>
            </a:r>
            <a:r>
              <a:rPr lang="pt-BR"/>
              <a:t> </a:t>
            </a:r>
            <a:r>
              <a:rPr lang="pt-BR" err="1"/>
              <a:t>sit</a:t>
            </a:r>
            <a:r>
              <a:rPr lang="pt-BR"/>
              <a:t> </a:t>
            </a:r>
            <a:r>
              <a:rPr lang="pt-BR" err="1"/>
              <a:t>amet</a:t>
            </a:r>
            <a:r>
              <a:rPr lang="pt-BR"/>
              <a:t>, </a:t>
            </a:r>
            <a:r>
              <a:rPr lang="pt-BR" err="1"/>
              <a:t>consectetuer</a:t>
            </a:r>
            <a:r>
              <a:rPr lang="pt-BR"/>
              <a:t> </a:t>
            </a:r>
            <a:r>
              <a:rPr lang="pt-BR" err="1"/>
              <a:t>adipiscing</a:t>
            </a:r>
            <a:r>
              <a:rPr lang="pt-BR"/>
              <a:t> </a:t>
            </a:r>
            <a:r>
              <a:rPr lang="pt-BR" err="1"/>
              <a:t>elit</a:t>
            </a:r>
            <a:r>
              <a:rPr lang="pt-BR"/>
              <a:t>. </a:t>
            </a:r>
            <a:r>
              <a:rPr lang="pt-BR" err="1"/>
              <a:t>Maecenas</a:t>
            </a:r>
            <a:r>
              <a:rPr lang="pt-BR"/>
              <a:t> </a:t>
            </a:r>
            <a:r>
              <a:rPr lang="pt-BR" err="1"/>
              <a:t>porttitor</a:t>
            </a:r>
            <a:r>
              <a:rPr lang="pt-BR"/>
              <a:t> </a:t>
            </a:r>
            <a:r>
              <a:rPr lang="pt-BR" err="1"/>
              <a:t>congue</a:t>
            </a:r>
            <a:r>
              <a:rPr lang="pt-BR"/>
              <a:t> massa. </a:t>
            </a:r>
            <a:r>
              <a:rPr lang="pt-BR" err="1"/>
              <a:t>Fusce</a:t>
            </a:r>
            <a:r>
              <a:rPr lang="pt-BR"/>
              <a:t> </a:t>
            </a:r>
            <a:r>
              <a:rPr lang="pt-BR" err="1"/>
              <a:t>posuere</a:t>
            </a:r>
            <a:r>
              <a:rPr lang="pt-BR"/>
              <a:t>, magna </a:t>
            </a:r>
            <a:r>
              <a:rPr lang="pt-BR" err="1"/>
              <a:t>sed</a:t>
            </a:r>
            <a:r>
              <a:rPr lang="pt-BR"/>
              <a:t> </a:t>
            </a:r>
            <a:r>
              <a:rPr lang="pt-BR" err="1"/>
              <a:t>pulvinar</a:t>
            </a:r>
            <a:r>
              <a:rPr lang="pt-BR"/>
              <a:t> </a:t>
            </a:r>
            <a:r>
              <a:rPr lang="pt-BR" err="1"/>
              <a:t>ultricies</a:t>
            </a:r>
            <a:r>
              <a:rPr lang="pt-BR"/>
              <a:t>, </a:t>
            </a:r>
            <a:r>
              <a:rPr lang="pt-BR" err="1"/>
              <a:t>purus</a:t>
            </a:r>
            <a:r>
              <a:rPr lang="pt-BR"/>
              <a:t> </a:t>
            </a:r>
            <a:r>
              <a:rPr lang="pt-BR" err="1"/>
              <a:t>lectus</a:t>
            </a:r>
            <a:r>
              <a:rPr lang="pt-BR"/>
              <a:t> </a:t>
            </a:r>
            <a:r>
              <a:rPr lang="pt-BR" err="1"/>
              <a:t>malesuada</a:t>
            </a:r>
            <a:r>
              <a:rPr lang="pt-BR"/>
              <a:t> libero, </a:t>
            </a:r>
            <a:r>
              <a:rPr lang="pt-BR" err="1"/>
              <a:t>sit</a:t>
            </a:r>
            <a:r>
              <a:rPr lang="pt-BR"/>
              <a:t> </a:t>
            </a:r>
            <a:r>
              <a:rPr lang="pt-BR" err="1"/>
              <a:t>amet</a:t>
            </a:r>
            <a:r>
              <a:rPr lang="pt-BR"/>
              <a:t> </a:t>
            </a:r>
            <a:r>
              <a:rPr lang="pt-BR" err="1"/>
              <a:t>commodo</a:t>
            </a:r>
            <a:r>
              <a:rPr lang="pt-BR"/>
              <a:t> magna </a:t>
            </a:r>
            <a:r>
              <a:rPr lang="pt-BR" err="1"/>
              <a:t>eros</a:t>
            </a:r>
            <a:r>
              <a:rPr lang="pt-BR"/>
              <a:t> quis urna</a:t>
            </a:r>
          </a:p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pt-BR" err="1"/>
              <a:t>Fusce</a:t>
            </a:r>
            <a:r>
              <a:rPr lang="pt-BR"/>
              <a:t> </a:t>
            </a:r>
            <a:r>
              <a:rPr lang="pt-BR" err="1"/>
              <a:t>posuere</a:t>
            </a:r>
            <a:r>
              <a:rPr lang="pt-BR"/>
              <a:t>, magna </a:t>
            </a:r>
            <a:r>
              <a:rPr lang="pt-BR" err="1"/>
              <a:t>sed</a:t>
            </a:r>
            <a:r>
              <a:rPr lang="pt-BR"/>
              <a:t> </a:t>
            </a:r>
            <a:r>
              <a:rPr lang="pt-BR" err="1"/>
              <a:t>pulvinar</a:t>
            </a:r>
            <a:r>
              <a:rPr lang="pt-BR"/>
              <a:t> </a:t>
            </a:r>
            <a:r>
              <a:rPr lang="pt-BR" err="1"/>
              <a:t>ultricies</a:t>
            </a:r>
            <a:r>
              <a:rPr lang="pt-BR"/>
              <a:t>, </a:t>
            </a:r>
            <a:r>
              <a:rPr lang="pt-BR" err="1"/>
              <a:t>purus</a:t>
            </a:r>
            <a:r>
              <a:rPr lang="pt-BR"/>
              <a:t> </a:t>
            </a:r>
            <a:r>
              <a:rPr lang="pt-BR" err="1"/>
              <a:t>lectus</a:t>
            </a:r>
            <a:r>
              <a:rPr lang="pt-BR"/>
              <a:t> </a:t>
            </a:r>
            <a:r>
              <a:rPr lang="pt-BR" err="1"/>
              <a:t>malesuada</a:t>
            </a:r>
            <a:r>
              <a:rPr lang="pt-BR"/>
              <a:t> libero, </a:t>
            </a:r>
            <a:r>
              <a:rPr lang="pt-BR" err="1"/>
              <a:t>sit</a:t>
            </a:r>
            <a:r>
              <a:rPr lang="pt-BR"/>
              <a:t> </a:t>
            </a:r>
            <a:r>
              <a:rPr lang="pt-BR" err="1"/>
              <a:t>amet</a:t>
            </a:r>
            <a:r>
              <a:rPr lang="pt-BR"/>
              <a:t> </a:t>
            </a:r>
            <a:r>
              <a:rPr lang="pt-BR" err="1"/>
              <a:t>commodo</a:t>
            </a:r>
            <a:r>
              <a:rPr lang="pt-BR"/>
              <a:t> magna </a:t>
            </a:r>
            <a:r>
              <a:rPr lang="pt-BR" err="1"/>
              <a:t>eros</a:t>
            </a:r>
            <a:r>
              <a:rPr lang="pt-BR"/>
              <a:t> quis urna</a:t>
            </a:r>
          </a:p>
        </p:txBody>
      </p:sp>
      <p:sp>
        <p:nvSpPr>
          <p:cNvPr id="24" name="Espaço Reservado para Imagem 23">
            <a:extLst>
              <a:ext uri="{FF2B5EF4-FFF2-40B4-BE49-F238E27FC236}">
                <a16:creationId xmlns:a16="http://schemas.microsoft.com/office/drawing/2014/main" id="{0A08EB0C-3F0F-7841-F901-FECE931AB67E}"/>
              </a:ext>
            </a:extLst>
          </p:cNvPr>
          <p:cNvSpPr>
            <a:spLocks noGrp="1"/>
          </p:cNvSpPr>
          <p:nvPr>
            <p:ph type="pic" sz="quarter" idx="330" hasCustomPrompt="1"/>
          </p:nvPr>
        </p:nvSpPr>
        <p:spPr>
          <a:xfrm>
            <a:off x="932829" y="924851"/>
            <a:ext cx="7715403" cy="4832473"/>
          </a:xfrm>
          <a:prstGeom prst="rect">
            <a:avLst/>
          </a:prstGeom>
        </p:spPr>
        <p:txBody>
          <a:bodyPr tIns="1512000"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lang="pt-BR" sz="1600" kern="1200" dirty="0">
                <a:solidFill>
                  <a:schemeClr val="tx1"/>
                </a:solidFill>
                <a:latin typeface="+mn-lt"/>
                <a:ea typeface="+mn-ea"/>
                <a:cs typeface="Itau Text Pro" panose="020B0503020204020203" pitchFamily="34" charset="0"/>
              </a:defRPr>
            </a:lvl1pPr>
          </a:lstStyle>
          <a:p>
            <a:r>
              <a:rPr lang="pt-BR"/>
              <a:t>Clique aqui para</a:t>
            </a:r>
            <a:br>
              <a:rPr lang="pt-BR"/>
            </a:br>
            <a:r>
              <a:rPr lang="pt-BR"/>
              <a:t>inserir imagem ou vídeo</a:t>
            </a:r>
          </a:p>
        </p:txBody>
      </p:sp>
    </p:spTree>
    <p:extLst>
      <p:ext uri="{BB962C8B-B14F-4D97-AF65-F5344CB8AC3E}">
        <p14:creationId xmlns:p14="http://schemas.microsoft.com/office/powerpoint/2010/main" val="4282984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Noteboo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722A457F-A0B8-894E-00EE-ADB92D4A318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0">
                <a:schemeClr val="accent4"/>
              </a:gs>
              <a:gs pos="47000">
                <a:schemeClr val="accent5"/>
              </a:gs>
              <a:gs pos="0">
                <a:schemeClr val="accent4"/>
              </a:gs>
            </a:gsLst>
            <a:lin ang="19200000" scaled="0"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tau Display Pro"/>
              <a:ea typeface="+mn-ea"/>
              <a:cs typeface="+mn-cs"/>
            </a:endParaRPr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F5AA824E-EE94-A774-26E9-33AEB480C7C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7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65926"/>
          </a:xfrm>
          <a:prstGeom prst="rect">
            <a:avLst/>
          </a:prstGeom>
        </p:spPr>
      </p:pic>
      <p:grpSp>
        <p:nvGrpSpPr>
          <p:cNvPr id="9" name="Agrupar 8">
            <a:extLst>
              <a:ext uri="{FF2B5EF4-FFF2-40B4-BE49-F238E27FC236}">
                <a16:creationId xmlns:a16="http://schemas.microsoft.com/office/drawing/2014/main" id="{0B366565-FE35-C0A4-B080-0BC77DF5F6C4}"/>
              </a:ext>
            </a:extLst>
          </p:cNvPr>
          <p:cNvGrpSpPr/>
          <p:nvPr userDrawn="1"/>
        </p:nvGrpSpPr>
        <p:grpSpPr>
          <a:xfrm>
            <a:off x="737193" y="422010"/>
            <a:ext cx="10717614" cy="6013981"/>
            <a:chOff x="737193" y="422010"/>
            <a:chExt cx="10717614" cy="6013981"/>
          </a:xfrm>
        </p:grpSpPr>
        <p:sp>
          <p:nvSpPr>
            <p:cNvPr id="12" name="Retângulo Arredondado 154">
              <a:extLst>
                <a:ext uri="{FF2B5EF4-FFF2-40B4-BE49-F238E27FC236}">
                  <a16:creationId xmlns:a16="http://schemas.microsoft.com/office/drawing/2014/main" id="{756E066B-393F-7CCE-89B4-BE854148413B}"/>
                </a:ext>
              </a:extLst>
            </p:cNvPr>
            <p:cNvSpPr/>
            <p:nvPr userDrawn="1"/>
          </p:nvSpPr>
          <p:spPr>
            <a:xfrm>
              <a:off x="1790142" y="422010"/>
              <a:ext cx="8611716" cy="5897563"/>
            </a:xfrm>
            <a:prstGeom prst="roundRect">
              <a:avLst>
                <a:gd name="adj" fmla="val 4918"/>
              </a:avLst>
            </a:prstGeom>
            <a:solidFill>
              <a:srgbClr val="141414"/>
            </a:solidFill>
            <a:ln w="6350" cap="flat" cmpd="sng" algn="ctr">
              <a:solidFill>
                <a:srgbClr val="FFFFFF">
                  <a:lumMod val="7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tau Display"/>
                <a:ea typeface="+mn-ea"/>
                <a:cs typeface="+mn-cs"/>
              </a:endParaRPr>
            </a:p>
          </p:txBody>
        </p:sp>
        <p:grpSp>
          <p:nvGrpSpPr>
            <p:cNvPr id="14" name="Agrupar 13">
              <a:extLst>
                <a:ext uri="{FF2B5EF4-FFF2-40B4-BE49-F238E27FC236}">
                  <a16:creationId xmlns:a16="http://schemas.microsoft.com/office/drawing/2014/main" id="{15D02587-D547-039B-76AE-9711D0FE6A01}"/>
                </a:ext>
              </a:extLst>
            </p:cNvPr>
            <p:cNvGrpSpPr/>
            <p:nvPr userDrawn="1"/>
          </p:nvGrpSpPr>
          <p:grpSpPr>
            <a:xfrm>
              <a:off x="737193" y="6121692"/>
              <a:ext cx="10717614" cy="314299"/>
              <a:chOff x="6194425" y="4952884"/>
              <a:chExt cx="2934000" cy="86041"/>
            </a:xfrm>
            <a:effectLst>
              <a:reflection blurRad="6350" stA="81000" endPos="48000" dir="5400000" sy="-100000" algn="bl" rotWithShape="0"/>
            </a:effectLst>
          </p:grpSpPr>
          <p:sp>
            <p:nvSpPr>
              <p:cNvPr id="15" name="Retângulo 14">
                <a:extLst>
                  <a:ext uri="{FF2B5EF4-FFF2-40B4-BE49-F238E27FC236}">
                    <a16:creationId xmlns:a16="http://schemas.microsoft.com/office/drawing/2014/main" id="{66031778-2ED6-B8B4-A478-DC5406FF9D00}"/>
                  </a:ext>
                </a:extLst>
              </p:cNvPr>
              <p:cNvSpPr/>
              <p:nvPr/>
            </p:nvSpPr>
            <p:spPr>
              <a:xfrm>
                <a:off x="6194425" y="4953600"/>
                <a:ext cx="2933700" cy="50400"/>
              </a:xfrm>
              <a:prstGeom prst="rect">
                <a:avLst/>
              </a:prstGeom>
              <a:gradFill>
                <a:gsLst>
                  <a:gs pos="95000">
                    <a:srgbClr val="D3D4D8"/>
                  </a:gs>
                  <a:gs pos="97000">
                    <a:srgbClr val="898992"/>
                  </a:gs>
                  <a:gs pos="99000">
                    <a:srgbClr val="EDECEE"/>
                  </a:gs>
                  <a:gs pos="100000">
                    <a:srgbClr val="B4B5B9"/>
                  </a:gs>
                  <a:gs pos="6000">
                    <a:srgbClr val="D8D9DD"/>
                  </a:gs>
                  <a:gs pos="61000">
                    <a:srgbClr val="EFF0F0"/>
                  </a:gs>
                  <a:gs pos="26000">
                    <a:srgbClr val="EFF0F0"/>
                  </a:gs>
                  <a:gs pos="3000">
                    <a:srgbClr val="888891"/>
                  </a:gs>
                  <a:gs pos="1000">
                    <a:srgbClr val="ECECEE"/>
                  </a:gs>
                  <a:gs pos="0">
                    <a:srgbClr val="A9AAAD"/>
                  </a:gs>
                </a:gsLst>
                <a:lin ang="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Itau Display"/>
                  <a:ea typeface="+mn-ea"/>
                  <a:cs typeface="+mn-cs"/>
                </a:endParaRPr>
              </a:p>
            </p:txBody>
          </p:sp>
          <p:sp>
            <p:nvSpPr>
              <p:cNvPr id="16" name="Forma Livre 159">
                <a:extLst>
                  <a:ext uri="{FF2B5EF4-FFF2-40B4-BE49-F238E27FC236}">
                    <a16:creationId xmlns:a16="http://schemas.microsoft.com/office/drawing/2014/main" id="{4161CD6C-5D2E-1E4C-60AA-AB9043AE267A}"/>
                  </a:ext>
                </a:extLst>
              </p:cNvPr>
              <p:cNvSpPr/>
              <p:nvPr/>
            </p:nvSpPr>
            <p:spPr>
              <a:xfrm>
                <a:off x="6194425" y="5004000"/>
                <a:ext cx="2934000" cy="34925"/>
              </a:xfrm>
              <a:custGeom>
                <a:avLst/>
                <a:gdLst>
                  <a:gd name="connsiteX0" fmla="*/ 0 w 2921000"/>
                  <a:gd name="connsiteY0" fmla="*/ 0 h 34925"/>
                  <a:gd name="connsiteX1" fmla="*/ 2921000 w 2921000"/>
                  <a:gd name="connsiteY1" fmla="*/ 0 h 34925"/>
                  <a:gd name="connsiteX2" fmla="*/ 2809875 w 2921000"/>
                  <a:gd name="connsiteY2" fmla="*/ 34925 h 34925"/>
                  <a:gd name="connsiteX3" fmla="*/ 114300 w 2921000"/>
                  <a:gd name="connsiteY3" fmla="*/ 34925 h 34925"/>
                  <a:gd name="connsiteX4" fmla="*/ 0 w 2921000"/>
                  <a:gd name="connsiteY4" fmla="*/ 0 h 34925"/>
                  <a:gd name="connsiteX0" fmla="*/ 0 w 2921000"/>
                  <a:gd name="connsiteY0" fmla="*/ 0 h 34925"/>
                  <a:gd name="connsiteX1" fmla="*/ 2921000 w 2921000"/>
                  <a:gd name="connsiteY1" fmla="*/ 0 h 34925"/>
                  <a:gd name="connsiteX2" fmla="*/ 2809875 w 2921000"/>
                  <a:gd name="connsiteY2" fmla="*/ 34925 h 34925"/>
                  <a:gd name="connsiteX3" fmla="*/ 114300 w 2921000"/>
                  <a:gd name="connsiteY3" fmla="*/ 34925 h 34925"/>
                  <a:gd name="connsiteX4" fmla="*/ 0 w 2921000"/>
                  <a:gd name="connsiteY4" fmla="*/ 0 h 34925"/>
                  <a:gd name="connsiteX0" fmla="*/ 0 w 2921000"/>
                  <a:gd name="connsiteY0" fmla="*/ 0 h 34925"/>
                  <a:gd name="connsiteX1" fmla="*/ 2921000 w 2921000"/>
                  <a:gd name="connsiteY1" fmla="*/ 0 h 34925"/>
                  <a:gd name="connsiteX2" fmla="*/ 2809875 w 2921000"/>
                  <a:gd name="connsiteY2" fmla="*/ 34925 h 34925"/>
                  <a:gd name="connsiteX3" fmla="*/ 114300 w 2921000"/>
                  <a:gd name="connsiteY3" fmla="*/ 34925 h 34925"/>
                  <a:gd name="connsiteX4" fmla="*/ 0 w 2921000"/>
                  <a:gd name="connsiteY4" fmla="*/ 0 h 34925"/>
                  <a:gd name="connsiteX0" fmla="*/ 0 w 2921000"/>
                  <a:gd name="connsiteY0" fmla="*/ 0 h 34925"/>
                  <a:gd name="connsiteX1" fmla="*/ 2921000 w 2921000"/>
                  <a:gd name="connsiteY1" fmla="*/ 0 h 34925"/>
                  <a:gd name="connsiteX2" fmla="*/ 2809875 w 2921000"/>
                  <a:gd name="connsiteY2" fmla="*/ 34925 h 34925"/>
                  <a:gd name="connsiteX3" fmla="*/ 114300 w 2921000"/>
                  <a:gd name="connsiteY3" fmla="*/ 34925 h 34925"/>
                  <a:gd name="connsiteX4" fmla="*/ 0 w 2921000"/>
                  <a:gd name="connsiteY4" fmla="*/ 0 h 34925"/>
                  <a:gd name="connsiteX0" fmla="*/ 0 w 2921000"/>
                  <a:gd name="connsiteY0" fmla="*/ 0 h 34925"/>
                  <a:gd name="connsiteX1" fmla="*/ 2921000 w 2921000"/>
                  <a:gd name="connsiteY1" fmla="*/ 0 h 34925"/>
                  <a:gd name="connsiteX2" fmla="*/ 2809875 w 2921000"/>
                  <a:gd name="connsiteY2" fmla="*/ 34925 h 34925"/>
                  <a:gd name="connsiteX3" fmla="*/ 114300 w 2921000"/>
                  <a:gd name="connsiteY3" fmla="*/ 34925 h 34925"/>
                  <a:gd name="connsiteX4" fmla="*/ 0 w 2921000"/>
                  <a:gd name="connsiteY4" fmla="*/ 0 h 34925"/>
                  <a:gd name="connsiteX0" fmla="*/ 0 w 2921000"/>
                  <a:gd name="connsiteY0" fmla="*/ 0 h 34925"/>
                  <a:gd name="connsiteX1" fmla="*/ 2921000 w 2921000"/>
                  <a:gd name="connsiteY1" fmla="*/ 0 h 34925"/>
                  <a:gd name="connsiteX2" fmla="*/ 2809875 w 2921000"/>
                  <a:gd name="connsiteY2" fmla="*/ 34925 h 34925"/>
                  <a:gd name="connsiteX3" fmla="*/ 114300 w 2921000"/>
                  <a:gd name="connsiteY3" fmla="*/ 34925 h 34925"/>
                  <a:gd name="connsiteX4" fmla="*/ 0 w 2921000"/>
                  <a:gd name="connsiteY4" fmla="*/ 0 h 34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21000" h="34925">
                    <a:moveTo>
                      <a:pt x="0" y="0"/>
                    </a:moveTo>
                    <a:lnTo>
                      <a:pt x="2921000" y="0"/>
                    </a:lnTo>
                    <a:cubicBezTo>
                      <a:pt x="2886328" y="21167"/>
                      <a:pt x="2863512" y="30426"/>
                      <a:pt x="2809875" y="34925"/>
                    </a:cubicBezTo>
                    <a:lnTo>
                      <a:pt x="114300" y="34925"/>
                    </a:lnTo>
                    <a:cubicBezTo>
                      <a:pt x="59532" y="25665"/>
                      <a:pt x="35719" y="23548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89000">
                    <a:srgbClr val="2F3033"/>
                  </a:gs>
                  <a:gs pos="0">
                    <a:srgbClr val="AEAEB4"/>
                  </a:gs>
                  <a:gs pos="54000">
                    <a:srgbClr val="7B7D83"/>
                  </a:gs>
                </a:gsLst>
                <a:lin ang="5400000" scaled="1"/>
                <a:tileRect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Itau Display"/>
                  <a:ea typeface="+mn-ea"/>
                  <a:cs typeface="+mn-cs"/>
                </a:endParaRPr>
              </a:p>
            </p:txBody>
          </p:sp>
          <p:sp>
            <p:nvSpPr>
              <p:cNvPr id="17" name="Retângulo 14">
                <a:extLst>
                  <a:ext uri="{FF2B5EF4-FFF2-40B4-BE49-F238E27FC236}">
                    <a16:creationId xmlns:a16="http://schemas.microsoft.com/office/drawing/2014/main" id="{0B55C1D2-7E72-ACF2-F90E-CC12CE124FC0}"/>
                  </a:ext>
                </a:extLst>
              </p:cNvPr>
              <p:cNvSpPr/>
              <p:nvPr/>
            </p:nvSpPr>
            <p:spPr>
              <a:xfrm>
                <a:off x="7469979" y="4952884"/>
                <a:ext cx="198000" cy="32400"/>
              </a:xfrm>
              <a:custGeom>
                <a:avLst/>
                <a:gdLst>
                  <a:gd name="connsiteX0" fmla="*/ 0 w 219075"/>
                  <a:gd name="connsiteY0" fmla="*/ 0 h 45719"/>
                  <a:gd name="connsiteX1" fmla="*/ 219075 w 219075"/>
                  <a:gd name="connsiteY1" fmla="*/ 0 h 45719"/>
                  <a:gd name="connsiteX2" fmla="*/ 219075 w 219075"/>
                  <a:gd name="connsiteY2" fmla="*/ 45719 h 45719"/>
                  <a:gd name="connsiteX3" fmla="*/ 0 w 219075"/>
                  <a:gd name="connsiteY3" fmla="*/ 45719 h 45719"/>
                  <a:gd name="connsiteX4" fmla="*/ 0 w 219075"/>
                  <a:gd name="connsiteY4" fmla="*/ 0 h 45719"/>
                  <a:gd name="connsiteX0" fmla="*/ 0 w 219075"/>
                  <a:gd name="connsiteY0" fmla="*/ 0 h 45719"/>
                  <a:gd name="connsiteX1" fmla="*/ 219075 w 219075"/>
                  <a:gd name="connsiteY1" fmla="*/ 0 h 45719"/>
                  <a:gd name="connsiteX2" fmla="*/ 219075 w 219075"/>
                  <a:gd name="connsiteY2" fmla="*/ 45719 h 45719"/>
                  <a:gd name="connsiteX3" fmla="*/ 33337 w 219075"/>
                  <a:gd name="connsiteY3" fmla="*/ 45719 h 45719"/>
                  <a:gd name="connsiteX4" fmla="*/ 0 w 219075"/>
                  <a:gd name="connsiteY4" fmla="*/ 0 h 45719"/>
                  <a:gd name="connsiteX0" fmla="*/ 0 w 219075"/>
                  <a:gd name="connsiteY0" fmla="*/ 0 h 45765"/>
                  <a:gd name="connsiteX1" fmla="*/ 219075 w 219075"/>
                  <a:gd name="connsiteY1" fmla="*/ 0 h 45765"/>
                  <a:gd name="connsiteX2" fmla="*/ 219075 w 219075"/>
                  <a:gd name="connsiteY2" fmla="*/ 45719 h 45765"/>
                  <a:gd name="connsiteX3" fmla="*/ 33337 w 219075"/>
                  <a:gd name="connsiteY3" fmla="*/ 45719 h 45765"/>
                  <a:gd name="connsiteX4" fmla="*/ 0 w 219075"/>
                  <a:gd name="connsiteY4" fmla="*/ 0 h 45765"/>
                  <a:gd name="connsiteX0" fmla="*/ 0 w 219075"/>
                  <a:gd name="connsiteY0" fmla="*/ 0 h 45719"/>
                  <a:gd name="connsiteX1" fmla="*/ 219075 w 219075"/>
                  <a:gd name="connsiteY1" fmla="*/ 0 h 45719"/>
                  <a:gd name="connsiteX2" fmla="*/ 219075 w 219075"/>
                  <a:gd name="connsiteY2" fmla="*/ 45719 h 45719"/>
                  <a:gd name="connsiteX3" fmla="*/ 33337 w 219075"/>
                  <a:gd name="connsiteY3" fmla="*/ 45719 h 45719"/>
                  <a:gd name="connsiteX4" fmla="*/ 0 w 219075"/>
                  <a:gd name="connsiteY4" fmla="*/ 0 h 45719"/>
                  <a:gd name="connsiteX0" fmla="*/ 0 w 219075"/>
                  <a:gd name="connsiteY0" fmla="*/ 0 h 45719"/>
                  <a:gd name="connsiteX1" fmla="*/ 219075 w 219075"/>
                  <a:gd name="connsiteY1" fmla="*/ 0 h 45719"/>
                  <a:gd name="connsiteX2" fmla="*/ 219075 w 219075"/>
                  <a:gd name="connsiteY2" fmla="*/ 45719 h 45719"/>
                  <a:gd name="connsiteX3" fmla="*/ 42862 w 219075"/>
                  <a:gd name="connsiteY3" fmla="*/ 45719 h 45719"/>
                  <a:gd name="connsiteX4" fmla="*/ 0 w 219075"/>
                  <a:gd name="connsiteY4" fmla="*/ 0 h 45719"/>
                  <a:gd name="connsiteX0" fmla="*/ 62 w 219137"/>
                  <a:gd name="connsiteY0" fmla="*/ 0 h 45719"/>
                  <a:gd name="connsiteX1" fmla="*/ 219137 w 219137"/>
                  <a:gd name="connsiteY1" fmla="*/ 0 h 45719"/>
                  <a:gd name="connsiteX2" fmla="*/ 219137 w 219137"/>
                  <a:gd name="connsiteY2" fmla="*/ 45719 h 45719"/>
                  <a:gd name="connsiteX3" fmla="*/ 42924 w 219137"/>
                  <a:gd name="connsiteY3" fmla="*/ 45719 h 45719"/>
                  <a:gd name="connsiteX4" fmla="*/ 62 w 219137"/>
                  <a:gd name="connsiteY4" fmla="*/ 0 h 45719"/>
                  <a:gd name="connsiteX0" fmla="*/ 62 w 219137"/>
                  <a:gd name="connsiteY0" fmla="*/ 0 h 45719"/>
                  <a:gd name="connsiteX1" fmla="*/ 219137 w 219137"/>
                  <a:gd name="connsiteY1" fmla="*/ 0 h 45719"/>
                  <a:gd name="connsiteX2" fmla="*/ 219137 w 219137"/>
                  <a:gd name="connsiteY2" fmla="*/ 45719 h 45719"/>
                  <a:gd name="connsiteX3" fmla="*/ 42924 w 219137"/>
                  <a:gd name="connsiteY3" fmla="*/ 45719 h 45719"/>
                  <a:gd name="connsiteX4" fmla="*/ 62 w 219137"/>
                  <a:gd name="connsiteY4" fmla="*/ 0 h 45719"/>
                  <a:gd name="connsiteX0" fmla="*/ 0 w 219075"/>
                  <a:gd name="connsiteY0" fmla="*/ 0 h 45719"/>
                  <a:gd name="connsiteX1" fmla="*/ 219075 w 219075"/>
                  <a:gd name="connsiteY1" fmla="*/ 0 h 45719"/>
                  <a:gd name="connsiteX2" fmla="*/ 219075 w 219075"/>
                  <a:gd name="connsiteY2" fmla="*/ 45719 h 45719"/>
                  <a:gd name="connsiteX3" fmla="*/ 42862 w 219075"/>
                  <a:gd name="connsiteY3" fmla="*/ 45719 h 45719"/>
                  <a:gd name="connsiteX4" fmla="*/ 0 w 219075"/>
                  <a:gd name="connsiteY4" fmla="*/ 0 h 45719"/>
                  <a:gd name="connsiteX0" fmla="*/ 0 w 219075"/>
                  <a:gd name="connsiteY0" fmla="*/ 0 h 45719"/>
                  <a:gd name="connsiteX1" fmla="*/ 219075 w 219075"/>
                  <a:gd name="connsiteY1" fmla="*/ 0 h 45719"/>
                  <a:gd name="connsiteX2" fmla="*/ 219075 w 219075"/>
                  <a:gd name="connsiteY2" fmla="*/ 45719 h 45719"/>
                  <a:gd name="connsiteX3" fmla="*/ 54183 w 219075"/>
                  <a:gd name="connsiteY3" fmla="*/ 45719 h 45719"/>
                  <a:gd name="connsiteX4" fmla="*/ 0 w 219075"/>
                  <a:gd name="connsiteY4" fmla="*/ 0 h 45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9075" h="45719">
                    <a:moveTo>
                      <a:pt x="0" y="0"/>
                    </a:moveTo>
                    <a:lnTo>
                      <a:pt x="219075" y="0"/>
                    </a:lnTo>
                    <a:lnTo>
                      <a:pt x="219075" y="45719"/>
                    </a:lnTo>
                    <a:lnTo>
                      <a:pt x="54183" y="45719"/>
                    </a:lnTo>
                    <a:cubicBezTo>
                      <a:pt x="16878" y="44794"/>
                      <a:pt x="76" y="22792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ACADB2"/>
                  </a:gs>
                  <a:gs pos="29000">
                    <a:srgbClr val="DADBDF"/>
                  </a:gs>
                </a:gsLst>
                <a:lin ang="0" scaled="0"/>
                <a:tileRect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Itau Display"/>
                  <a:ea typeface="+mn-ea"/>
                  <a:cs typeface="+mn-cs"/>
                </a:endParaRPr>
              </a:p>
            </p:txBody>
          </p:sp>
          <p:sp>
            <p:nvSpPr>
              <p:cNvPr id="18" name="Retângulo 14">
                <a:extLst>
                  <a:ext uri="{FF2B5EF4-FFF2-40B4-BE49-F238E27FC236}">
                    <a16:creationId xmlns:a16="http://schemas.microsoft.com/office/drawing/2014/main" id="{E8DDA581-F92D-66AD-6EE0-2BDBCFF7DE2B}"/>
                  </a:ext>
                </a:extLst>
              </p:cNvPr>
              <p:cNvSpPr/>
              <p:nvPr/>
            </p:nvSpPr>
            <p:spPr>
              <a:xfrm flipH="1">
                <a:off x="7667979" y="4952884"/>
                <a:ext cx="198000" cy="32400"/>
              </a:xfrm>
              <a:custGeom>
                <a:avLst/>
                <a:gdLst>
                  <a:gd name="connsiteX0" fmla="*/ 0 w 219075"/>
                  <a:gd name="connsiteY0" fmla="*/ 0 h 45719"/>
                  <a:gd name="connsiteX1" fmla="*/ 219075 w 219075"/>
                  <a:gd name="connsiteY1" fmla="*/ 0 h 45719"/>
                  <a:gd name="connsiteX2" fmla="*/ 219075 w 219075"/>
                  <a:gd name="connsiteY2" fmla="*/ 45719 h 45719"/>
                  <a:gd name="connsiteX3" fmla="*/ 0 w 219075"/>
                  <a:gd name="connsiteY3" fmla="*/ 45719 h 45719"/>
                  <a:gd name="connsiteX4" fmla="*/ 0 w 219075"/>
                  <a:gd name="connsiteY4" fmla="*/ 0 h 45719"/>
                  <a:gd name="connsiteX0" fmla="*/ 0 w 219075"/>
                  <a:gd name="connsiteY0" fmla="*/ 0 h 45719"/>
                  <a:gd name="connsiteX1" fmla="*/ 219075 w 219075"/>
                  <a:gd name="connsiteY1" fmla="*/ 0 h 45719"/>
                  <a:gd name="connsiteX2" fmla="*/ 219075 w 219075"/>
                  <a:gd name="connsiteY2" fmla="*/ 45719 h 45719"/>
                  <a:gd name="connsiteX3" fmla="*/ 33337 w 219075"/>
                  <a:gd name="connsiteY3" fmla="*/ 45719 h 45719"/>
                  <a:gd name="connsiteX4" fmla="*/ 0 w 219075"/>
                  <a:gd name="connsiteY4" fmla="*/ 0 h 45719"/>
                  <a:gd name="connsiteX0" fmla="*/ 0 w 219075"/>
                  <a:gd name="connsiteY0" fmla="*/ 0 h 45765"/>
                  <a:gd name="connsiteX1" fmla="*/ 219075 w 219075"/>
                  <a:gd name="connsiteY1" fmla="*/ 0 h 45765"/>
                  <a:gd name="connsiteX2" fmla="*/ 219075 w 219075"/>
                  <a:gd name="connsiteY2" fmla="*/ 45719 h 45765"/>
                  <a:gd name="connsiteX3" fmla="*/ 33337 w 219075"/>
                  <a:gd name="connsiteY3" fmla="*/ 45719 h 45765"/>
                  <a:gd name="connsiteX4" fmla="*/ 0 w 219075"/>
                  <a:gd name="connsiteY4" fmla="*/ 0 h 45765"/>
                  <a:gd name="connsiteX0" fmla="*/ 0 w 219075"/>
                  <a:gd name="connsiteY0" fmla="*/ 0 h 45719"/>
                  <a:gd name="connsiteX1" fmla="*/ 219075 w 219075"/>
                  <a:gd name="connsiteY1" fmla="*/ 0 h 45719"/>
                  <a:gd name="connsiteX2" fmla="*/ 219075 w 219075"/>
                  <a:gd name="connsiteY2" fmla="*/ 45719 h 45719"/>
                  <a:gd name="connsiteX3" fmla="*/ 33337 w 219075"/>
                  <a:gd name="connsiteY3" fmla="*/ 45719 h 45719"/>
                  <a:gd name="connsiteX4" fmla="*/ 0 w 219075"/>
                  <a:gd name="connsiteY4" fmla="*/ 0 h 45719"/>
                  <a:gd name="connsiteX0" fmla="*/ 0 w 219075"/>
                  <a:gd name="connsiteY0" fmla="*/ 0 h 45719"/>
                  <a:gd name="connsiteX1" fmla="*/ 219075 w 219075"/>
                  <a:gd name="connsiteY1" fmla="*/ 0 h 45719"/>
                  <a:gd name="connsiteX2" fmla="*/ 219075 w 219075"/>
                  <a:gd name="connsiteY2" fmla="*/ 45719 h 45719"/>
                  <a:gd name="connsiteX3" fmla="*/ 42862 w 219075"/>
                  <a:gd name="connsiteY3" fmla="*/ 45719 h 45719"/>
                  <a:gd name="connsiteX4" fmla="*/ 0 w 219075"/>
                  <a:gd name="connsiteY4" fmla="*/ 0 h 45719"/>
                  <a:gd name="connsiteX0" fmla="*/ 62 w 219137"/>
                  <a:gd name="connsiteY0" fmla="*/ 0 h 45719"/>
                  <a:gd name="connsiteX1" fmla="*/ 219137 w 219137"/>
                  <a:gd name="connsiteY1" fmla="*/ 0 h 45719"/>
                  <a:gd name="connsiteX2" fmla="*/ 219137 w 219137"/>
                  <a:gd name="connsiteY2" fmla="*/ 45719 h 45719"/>
                  <a:gd name="connsiteX3" fmla="*/ 42924 w 219137"/>
                  <a:gd name="connsiteY3" fmla="*/ 45719 h 45719"/>
                  <a:gd name="connsiteX4" fmla="*/ 62 w 219137"/>
                  <a:gd name="connsiteY4" fmla="*/ 0 h 45719"/>
                  <a:gd name="connsiteX0" fmla="*/ 62 w 219137"/>
                  <a:gd name="connsiteY0" fmla="*/ 0 h 45719"/>
                  <a:gd name="connsiteX1" fmla="*/ 219137 w 219137"/>
                  <a:gd name="connsiteY1" fmla="*/ 0 h 45719"/>
                  <a:gd name="connsiteX2" fmla="*/ 219137 w 219137"/>
                  <a:gd name="connsiteY2" fmla="*/ 45719 h 45719"/>
                  <a:gd name="connsiteX3" fmla="*/ 42924 w 219137"/>
                  <a:gd name="connsiteY3" fmla="*/ 45719 h 45719"/>
                  <a:gd name="connsiteX4" fmla="*/ 62 w 219137"/>
                  <a:gd name="connsiteY4" fmla="*/ 0 h 45719"/>
                  <a:gd name="connsiteX0" fmla="*/ 0 w 219075"/>
                  <a:gd name="connsiteY0" fmla="*/ 0 h 45719"/>
                  <a:gd name="connsiteX1" fmla="*/ 219075 w 219075"/>
                  <a:gd name="connsiteY1" fmla="*/ 0 h 45719"/>
                  <a:gd name="connsiteX2" fmla="*/ 219075 w 219075"/>
                  <a:gd name="connsiteY2" fmla="*/ 45719 h 45719"/>
                  <a:gd name="connsiteX3" fmla="*/ 42862 w 219075"/>
                  <a:gd name="connsiteY3" fmla="*/ 45719 h 45719"/>
                  <a:gd name="connsiteX4" fmla="*/ 0 w 219075"/>
                  <a:gd name="connsiteY4" fmla="*/ 0 h 45719"/>
                  <a:gd name="connsiteX0" fmla="*/ 0 w 219075"/>
                  <a:gd name="connsiteY0" fmla="*/ 0 h 45719"/>
                  <a:gd name="connsiteX1" fmla="*/ 219075 w 219075"/>
                  <a:gd name="connsiteY1" fmla="*/ 0 h 45719"/>
                  <a:gd name="connsiteX2" fmla="*/ 219075 w 219075"/>
                  <a:gd name="connsiteY2" fmla="*/ 45719 h 45719"/>
                  <a:gd name="connsiteX3" fmla="*/ 54183 w 219075"/>
                  <a:gd name="connsiteY3" fmla="*/ 45719 h 45719"/>
                  <a:gd name="connsiteX4" fmla="*/ 0 w 219075"/>
                  <a:gd name="connsiteY4" fmla="*/ 0 h 45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9075" h="45719">
                    <a:moveTo>
                      <a:pt x="0" y="0"/>
                    </a:moveTo>
                    <a:lnTo>
                      <a:pt x="219075" y="0"/>
                    </a:lnTo>
                    <a:lnTo>
                      <a:pt x="219075" y="45719"/>
                    </a:lnTo>
                    <a:lnTo>
                      <a:pt x="54183" y="45719"/>
                    </a:lnTo>
                    <a:cubicBezTo>
                      <a:pt x="16878" y="44794"/>
                      <a:pt x="76" y="22792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ACADB2"/>
                  </a:gs>
                  <a:gs pos="29000">
                    <a:srgbClr val="DADBDF"/>
                  </a:gs>
                </a:gsLst>
                <a:lin ang="0" scaled="0"/>
                <a:tileRect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Itau Display"/>
                  <a:ea typeface="+mn-ea"/>
                  <a:cs typeface="+mn-cs"/>
                </a:endParaRPr>
              </a:p>
            </p:txBody>
          </p:sp>
        </p:grpSp>
      </p:grpSp>
      <p:sp>
        <p:nvSpPr>
          <p:cNvPr id="13" name="Retângulo 12">
            <a:extLst>
              <a:ext uri="{FF2B5EF4-FFF2-40B4-BE49-F238E27FC236}">
                <a16:creationId xmlns:a16="http://schemas.microsoft.com/office/drawing/2014/main" id="{DB3B0360-0804-D568-EB5D-DDFF0ED89F54}"/>
              </a:ext>
            </a:extLst>
          </p:cNvPr>
          <p:cNvSpPr/>
          <p:nvPr userDrawn="1"/>
        </p:nvSpPr>
        <p:spPr>
          <a:xfrm>
            <a:off x="2054305" y="774949"/>
            <a:ext cx="8083391" cy="50707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>
              <a:solidFill>
                <a:schemeClr val="accent1"/>
              </a:solidFill>
            </a:endParaRPr>
          </a:p>
        </p:txBody>
      </p:sp>
      <p:sp>
        <p:nvSpPr>
          <p:cNvPr id="24" name="Espaço Reservado para Imagem 23">
            <a:extLst>
              <a:ext uri="{FF2B5EF4-FFF2-40B4-BE49-F238E27FC236}">
                <a16:creationId xmlns:a16="http://schemas.microsoft.com/office/drawing/2014/main" id="{0A08EB0C-3F0F-7841-F901-FECE931AB67E}"/>
              </a:ext>
            </a:extLst>
          </p:cNvPr>
          <p:cNvSpPr>
            <a:spLocks noGrp="1"/>
          </p:cNvSpPr>
          <p:nvPr userDrawn="1">
            <p:ph type="pic" sz="quarter" idx="330" hasCustomPrompt="1"/>
          </p:nvPr>
        </p:nvSpPr>
        <p:spPr>
          <a:xfrm>
            <a:off x="2054305" y="774949"/>
            <a:ext cx="8083391" cy="5078550"/>
          </a:xfrm>
          <a:prstGeom prst="rect">
            <a:avLst/>
          </a:prstGeom>
        </p:spPr>
        <p:txBody>
          <a:bodyPr tIns="1512000"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lang="pt-BR" sz="1600" kern="1200" dirty="0">
                <a:solidFill>
                  <a:schemeClr val="tx1"/>
                </a:solidFill>
                <a:latin typeface="+mn-lt"/>
                <a:ea typeface="+mn-ea"/>
                <a:cs typeface="Itau Text Pro" panose="020B0503020204020203" pitchFamily="34" charset="0"/>
              </a:defRPr>
            </a:lvl1pPr>
          </a:lstStyle>
          <a:p>
            <a:r>
              <a:rPr lang="pt-BR"/>
              <a:t>Clique aqui para</a:t>
            </a:r>
            <a:br>
              <a:rPr lang="pt-BR"/>
            </a:br>
            <a:r>
              <a:rPr lang="pt-BR"/>
              <a:t>inserir imagem ou vídeo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C9CCD1D6-27ED-DB81-1D6E-ACB0D69F20D7}"/>
              </a:ext>
            </a:extLst>
          </p:cNvPr>
          <p:cNvSpPr txBox="1"/>
          <p:nvPr userDrawn="1"/>
        </p:nvSpPr>
        <p:spPr>
          <a:xfrm rot="16200000">
            <a:off x="11243777" y="5300017"/>
            <a:ext cx="1441478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defTabSz="821531">
              <a:defRPr/>
            </a:pPr>
            <a:r>
              <a:rPr lang="pt-BR" sz="900">
                <a:solidFill>
                  <a:schemeClr val="bg1"/>
                </a:solidFill>
                <a:latin typeface="Itau Display Pro Light" panose="020B0403020204020204" pitchFamily="34" charset="0"/>
                <a:cs typeface="Itau Display Pro Light" panose="020B0403020204020204" pitchFamily="34" charset="0"/>
                <a:sym typeface="Itau Display Light"/>
              </a:rPr>
              <a:t>Corporativo | Interno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E3F05BE-0191-0342-69A8-AD914BEDEAEE}"/>
              </a:ext>
            </a:extLst>
          </p:cNvPr>
          <p:cNvSpPr txBox="1"/>
          <p:nvPr userDrawn="1"/>
        </p:nvSpPr>
        <p:spPr>
          <a:xfrm rot="16200000">
            <a:off x="11766873" y="6179150"/>
            <a:ext cx="395287" cy="230832"/>
          </a:xfrm>
          <a:prstGeom prst="rect">
            <a:avLst/>
          </a:prstGeom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algn="r">
              <a:defRPr sz="900" b="1">
                <a:solidFill>
                  <a:srgbClr val="606163"/>
                </a:solidFill>
              </a:defRPr>
            </a:lvl1pPr>
          </a:lstStyle>
          <a:p>
            <a:pPr algn="r"/>
            <a:fld id="{9B9BAEC2-C893-4510-BAEC-A634F6DBFF95}" type="slidenum">
              <a:rPr lang="en-US" altLang="pt-BR" sz="1000" b="0" smtClean="0">
                <a:solidFill>
                  <a:schemeClr val="bg1"/>
                </a:solidFill>
                <a:latin typeface="Itau Display Pro XBold" panose="020B0803020204020204" pitchFamily="34" charset="0"/>
                <a:cs typeface="Itau Display Pro XBold" panose="020B0803020204020204" pitchFamily="34" charset="0"/>
              </a:rPr>
              <a:pPr algn="r"/>
              <a:t>‹nº›</a:t>
            </a:fld>
            <a:endParaRPr lang="en-US" altLang="pt-BR" sz="1000" b="0">
              <a:solidFill>
                <a:schemeClr val="bg1"/>
              </a:solidFill>
              <a:latin typeface="Itau Display Pro XBold" panose="020B0803020204020204" pitchFamily="34" charset="0"/>
              <a:cs typeface="Itau Display Pro XBold" panose="020B0803020204020204" pitchFamily="34" charset="0"/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5461B24B-A6C4-EB20-8DDE-A8C68612498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20516" y="6489926"/>
            <a:ext cx="288000" cy="2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230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FB8D50F-1E49-5683-0312-07ADE628B8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4FFE6A32-6F52-DA61-80CA-DC0ADE440FD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405AEFBD-EC7B-6D7D-375F-384AB6908C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E9E13EFA-2FEF-15E7-8498-3A7382BB7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BD609-7743-496D-AA8D-C6C0CA004553}" type="datetimeFigureOut">
              <a:rPr lang="pt-BR" smtClean="0"/>
              <a:t>05/10/2025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C4800B4-4395-6BF1-676C-6D97555AEA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340635B-D1E6-118D-EFC7-D3745F44D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65CC0-DEC5-424E-8327-36DD5B2386C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89679822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taqu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5E161007-759C-6308-E6A7-AAC4758E1C4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2E2C5764-E5FE-BE23-3C7D-86EAF3E35780}"/>
              </a:ext>
            </a:extLst>
          </p:cNvPr>
          <p:cNvSpPr/>
          <p:nvPr userDrawn="1"/>
        </p:nvSpPr>
        <p:spPr>
          <a:xfrm>
            <a:off x="0" y="4960557"/>
            <a:ext cx="12192000" cy="189744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580F4407-E478-8507-4166-DD29878CFB7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5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580" b="1517"/>
          <a:stretch>
            <a:fillRect/>
          </a:stretch>
        </p:blipFill>
        <p:spPr>
          <a:xfrm>
            <a:off x="1" y="0"/>
            <a:ext cx="12191998" cy="6858000"/>
          </a:xfrm>
          <a:custGeom>
            <a:avLst/>
            <a:gdLst>
              <a:gd name="connsiteX0" fmla="*/ 0 w 12191998"/>
              <a:gd name="connsiteY0" fmla="*/ 0 h 6858000"/>
              <a:gd name="connsiteX1" fmla="*/ 12191998 w 12191998"/>
              <a:gd name="connsiteY1" fmla="*/ 0 h 6858000"/>
              <a:gd name="connsiteX2" fmla="*/ 12191998 w 12191998"/>
              <a:gd name="connsiteY2" fmla="*/ 6858000 h 6858000"/>
              <a:gd name="connsiteX3" fmla="*/ 0 w 12191998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1998" h="6858000">
                <a:moveTo>
                  <a:pt x="0" y="0"/>
                </a:moveTo>
                <a:lnTo>
                  <a:pt x="12191998" y="0"/>
                </a:lnTo>
                <a:lnTo>
                  <a:pt x="12191998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6CDDA33F-6349-F586-4568-E4FD755D0C49}"/>
              </a:ext>
            </a:extLst>
          </p:cNvPr>
          <p:cNvSpPr txBox="1"/>
          <p:nvPr userDrawn="1"/>
        </p:nvSpPr>
        <p:spPr>
          <a:xfrm>
            <a:off x="885092" y="3317939"/>
            <a:ext cx="10941148" cy="2316019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70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tau Display Pro XBold" panose="020B0803020204020204" pitchFamily="34" charset="0"/>
                <a:ea typeface="+mn-ea"/>
                <a:cs typeface="Itau Display Pro XBold" panose="020B0803020204020204" pitchFamily="34" charset="0"/>
              </a:rPr>
              <a:t>Destaques</a:t>
            </a:r>
          </a:p>
        </p:txBody>
      </p:sp>
    </p:spTree>
    <p:extLst>
      <p:ext uri="{BB962C8B-B14F-4D97-AF65-F5344CB8AC3E}">
        <p14:creationId xmlns:p14="http://schemas.microsoft.com/office/powerpoint/2010/main" val="3539199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taqu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9189A9BE-73A4-C972-AAB3-C2A1CF247AE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t-BR">
              <a:solidFill>
                <a:schemeClr val="accent1"/>
              </a:solidFill>
            </a:endParaRPr>
          </a:p>
        </p:txBody>
      </p:sp>
      <p:sp>
        <p:nvSpPr>
          <p:cNvPr id="65" name="Espaço Reservado para Texto 8">
            <a:extLst>
              <a:ext uri="{FF2B5EF4-FFF2-40B4-BE49-F238E27FC236}">
                <a16:creationId xmlns:a16="http://schemas.microsoft.com/office/drawing/2014/main" id="{4438B9AE-F271-3C99-7B31-15D1714CCC2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5217" y="2079195"/>
            <a:ext cx="5020654" cy="2699611"/>
          </a:xfrm>
          <a:prstGeom prst="rect">
            <a:avLst/>
          </a:prstGeom>
        </p:spPr>
        <p:txBody>
          <a:bodyPr anchor="ctr"/>
          <a:lstStyle>
            <a:lvl1pPr marL="0" indent="0" algn="l">
              <a:spcBef>
                <a:spcPts val="0"/>
              </a:spcBef>
              <a:spcAft>
                <a:spcPts val="1600"/>
              </a:spcAft>
              <a:buNone/>
              <a:defRPr sz="3600" strike="noStrike">
                <a:solidFill>
                  <a:schemeClr val="bg1"/>
                </a:solidFill>
                <a:latin typeface="Itau Display Pro Light" panose="020B0403020204020204" pitchFamily="34" charset="0"/>
                <a:cs typeface="Itau Display Pro Light" panose="020B0403020204020204" pitchFamily="34" charset="0"/>
              </a:defRPr>
            </a:lvl1pPr>
          </a:lstStyle>
          <a:p>
            <a:pPr lvl="0"/>
            <a:r>
              <a:rPr lang="pt-BR"/>
              <a:t>Exemplo de texto em slide de destaque. Utilize para frases, vídeos ou imagens.</a:t>
            </a:r>
          </a:p>
          <a:p>
            <a:pPr lvl="0"/>
            <a:r>
              <a:rPr lang="pt-BR"/>
              <a:t>Este não é um slide para conteúdo denso.</a:t>
            </a:r>
          </a:p>
        </p:txBody>
      </p:sp>
      <p:pic>
        <p:nvPicPr>
          <p:cNvPr id="4" name="Gráfico 3">
            <a:extLst>
              <a:ext uri="{FF2B5EF4-FFF2-40B4-BE49-F238E27FC236}">
                <a16:creationId xmlns:a16="http://schemas.microsoft.com/office/drawing/2014/main" id="{5CD08BBE-E1A8-5744-D0BC-B916E3404DC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77000" y="0"/>
            <a:ext cx="5715776" cy="6795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905518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taqu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9189A9BE-73A4-C972-AAB3-C2A1CF247AE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t-BR">
              <a:solidFill>
                <a:schemeClr val="accent1"/>
              </a:solidFill>
            </a:endParaRPr>
          </a:p>
        </p:txBody>
      </p:sp>
      <p:sp>
        <p:nvSpPr>
          <p:cNvPr id="65" name="Espaço Reservado para Texto 8">
            <a:extLst>
              <a:ext uri="{FF2B5EF4-FFF2-40B4-BE49-F238E27FC236}">
                <a16:creationId xmlns:a16="http://schemas.microsoft.com/office/drawing/2014/main" id="{4438B9AE-F271-3C99-7B31-15D1714CCC2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5217" y="2079195"/>
            <a:ext cx="5020654" cy="2699611"/>
          </a:xfrm>
          <a:prstGeom prst="rect">
            <a:avLst/>
          </a:prstGeom>
        </p:spPr>
        <p:txBody>
          <a:bodyPr anchor="ctr"/>
          <a:lstStyle>
            <a:lvl1pPr marL="0" indent="0" algn="l">
              <a:spcBef>
                <a:spcPts val="0"/>
              </a:spcBef>
              <a:spcAft>
                <a:spcPts val="1600"/>
              </a:spcAft>
              <a:buNone/>
              <a:defRPr sz="3600" strike="noStrike">
                <a:solidFill>
                  <a:schemeClr val="bg1"/>
                </a:solidFill>
                <a:latin typeface="Itau Display Pro Light" panose="020B0403020204020204" pitchFamily="34" charset="0"/>
                <a:cs typeface="Itau Display Pro Light" panose="020B0403020204020204" pitchFamily="34" charset="0"/>
              </a:defRPr>
            </a:lvl1pPr>
          </a:lstStyle>
          <a:p>
            <a:pPr lvl="0"/>
            <a:r>
              <a:rPr lang="pt-BR"/>
              <a:t>Exemplo de texto em slide de destaque. Utilize para frases, vídeos ou imagens.</a:t>
            </a:r>
          </a:p>
          <a:p>
            <a:pPr lvl="0"/>
            <a:r>
              <a:rPr lang="pt-BR"/>
              <a:t>Este não é um slide para conteúdo denso.</a:t>
            </a:r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9651F232-3860-1EBA-F615-2E30D1C6E96C}"/>
              </a:ext>
            </a:extLst>
          </p:cNvPr>
          <p:cNvGrpSpPr/>
          <p:nvPr userDrawn="1"/>
        </p:nvGrpSpPr>
        <p:grpSpPr>
          <a:xfrm rot="10800000">
            <a:off x="6295338" y="751577"/>
            <a:ext cx="5896662" cy="5354846"/>
            <a:chOff x="6341653" y="318780"/>
            <a:chExt cx="2127122" cy="1931670"/>
          </a:xfrm>
        </p:grpSpPr>
        <p:sp>
          <p:nvSpPr>
            <p:cNvPr id="4" name="Forma Livre: Forma 3">
              <a:extLst>
                <a:ext uri="{FF2B5EF4-FFF2-40B4-BE49-F238E27FC236}">
                  <a16:creationId xmlns:a16="http://schemas.microsoft.com/office/drawing/2014/main" id="{F96859D1-6E80-C6DE-A768-AF0C394DE399}"/>
                </a:ext>
              </a:extLst>
            </p:cNvPr>
            <p:cNvSpPr/>
            <p:nvPr/>
          </p:nvSpPr>
          <p:spPr>
            <a:xfrm>
              <a:off x="6341653" y="318780"/>
              <a:ext cx="1172241" cy="1931670"/>
            </a:xfrm>
            <a:custGeom>
              <a:avLst/>
              <a:gdLst>
                <a:gd name="connsiteX0" fmla="*/ 1172242 w 1172241"/>
                <a:gd name="connsiteY0" fmla="*/ 1519809 h 1931670"/>
                <a:gd name="connsiteX1" fmla="*/ 1169861 w 1172241"/>
                <a:gd name="connsiteY1" fmla="*/ 1533906 h 1931670"/>
                <a:gd name="connsiteX2" fmla="*/ 1169194 w 1172241"/>
                <a:gd name="connsiteY2" fmla="*/ 1537621 h 1931670"/>
                <a:gd name="connsiteX3" fmla="*/ 1141762 w 1172241"/>
                <a:gd name="connsiteY3" fmla="*/ 1681258 h 1931670"/>
                <a:gd name="connsiteX4" fmla="*/ 958977 w 1172241"/>
                <a:gd name="connsiteY4" fmla="*/ 1864043 h 1931670"/>
                <a:gd name="connsiteX5" fmla="*/ 243650 w 1172241"/>
                <a:gd name="connsiteY5" fmla="*/ 1931670 h 1931670"/>
                <a:gd name="connsiteX6" fmla="*/ 37338 w 1172241"/>
                <a:gd name="connsiteY6" fmla="*/ 1927289 h 1931670"/>
                <a:gd name="connsiteX7" fmla="*/ 0 w 1172241"/>
                <a:gd name="connsiteY7" fmla="*/ 1925193 h 1931670"/>
                <a:gd name="connsiteX8" fmla="*/ 0 w 1172241"/>
                <a:gd name="connsiteY8" fmla="*/ 6477 h 1931670"/>
                <a:gd name="connsiteX9" fmla="*/ 37433 w 1172241"/>
                <a:gd name="connsiteY9" fmla="*/ 4382 h 1931670"/>
                <a:gd name="connsiteX10" fmla="*/ 243650 w 1172241"/>
                <a:gd name="connsiteY10" fmla="*/ 0 h 1931670"/>
                <a:gd name="connsiteX11" fmla="*/ 958977 w 1172241"/>
                <a:gd name="connsiteY11" fmla="*/ 67628 h 1931670"/>
                <a:gd name="connsiteX12" fmla="*/ 1141762 w 1172241"/>
                <a:gd name="connsiteY12" fmla="*/ 250412 h 1931670"/>
                <a:gd name="connsiteX13" fmla="*/ 1169765 w 1172241"/>
                <a:gd name="connsiteY13" fmla="*/ 397383 h 1931670"/>
                <a:gd name="connsiteX14" fmla="*/ 1169765 w 1172241"/>
                <a:gd name="connsiteY14" fmla="*/ 397764 h 1931670"/>
                <a:gd name="connsiteX15" fmla="*/ 1172147 w 1172241"/>
                <a:gd name="connsiteY15" fmla="*/ 411861 h 1931670"/>
                <a:gd name="connsiteX16" fmla="*/ 1096994 w 1172241"/>
                <a:gd name="connsiteY16" fmla="*/ 427292 h 1931670"/>
                <a:gd name="connsiteX17" fmla="*/ 995458 w 1172241"/>
                <a:gd name="connsiteY17" fmla="*/ 527399 h 1931670"/>
                <a:gd name="connsiteX18" fmla="*/ 995077 w 1172241"/>
                <a:gd name="connsiteY18" fmla="*/ 529304 h 1931670"/>
                <a:gd name="connsiteX19" fmla="*/ 953834 w 1172241"/>
                <a:gd name="connsiteY19" fmla="*/ 965930 h 1931670"/>
                <a:gd name="connsiteX20" fmla="*/ 995077 w 1172241"/>
                <a:gd name="connsiteY20" fmla="*/ 1402556 h 1931670"/>
                <a:gd name="connsiteX21" fmla="*/ 1096613 w 1172241"/>
                <a:gd name="connsiteY21" fmla="*/ 1504379 h 1931670"/>
                <a:gd name="connsiteX22" fmla="*/ 1172242 w 1172241"/>
                <a:gd name="connsiteY22" fmla="*/ 1519809 h 1931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72241" h="1931670">
                  <a:moveTo>
                    <a:pt x="1172242" y="1519809"/>
                  </a:moveTo>
                  <a:lnTo>
                    <a:pt x="1169861" y="1533906"/>
                  </a:lnTo>
                  <a:lnTo>
                    <a:pt x="1169194" y="1537621"/>
                  </a:lnTo>
                  <a:cubicBezTo>
                    <a:pt x="1161002" y="1590961"/>
                    <a:pt x="1151763" y="1639253"/>
                    <a:pt x="1141762" y="1681258"/>
                  </a:cubicBezTo>
                  <a:cubicBezTo>
                    <a:pt x="1121855" y="1776698"/>
                    <a:pt x="1066229" y="1840135"/>
                    <a:pt x="958977" y="1864043"/>
                  </a:cubicBezTo>
                  <a:cubicBezTo>
                    <a:pt x="784098" y="1907762"/>
                    <a:pt x="525780" y="1931670"/>
                    <a:pt x="243650" y="1931670"/>
                  </a:cubicBezTo>
                  <a:cubicBezTo>
                    <a:pt x="173069" y="1931670"/>
                    <a:pt x="104013" y="1930146"/>
                    <a:pt x="37338" y="1927289"/>
                  </a:cubicBezTo>
                  <a:lnTo>
                    <a:pt x="0" y="1925193"/>
                  </a:lnTo>
                  <a:lnTo>
                    <a:pt x="0" y="6477"/>
                  </a:lnTo>
                  <a:lnTo>
                    <a:pt x="37433" y="4382"/>
                  </a:lnTo>
                  <a:cubicBezTo>
                    <a:pt x="104013" y="1524"/>
                    <a:pt x="173069" y="0"/>
                    <a:pt x="243650" y="0"/>
                  </a:cubicBezTo>
                  <a:cubicBezTo>
                    <a:pt x="525685" y="0"/>
                    <a:pt x="784098" y="23908"/>
                    <a:pt x="958977" y="67628"/>
                  </a:cubicBezTo>
                  <a:cubicBezTo>
                    <a:pt x="1066229" y="91440"/>
                    <a:pt x="1121855" y="155067"/>
                    <a:pt x="1141762" y="250412"/>
                  </a:cubicBezTo>
                  <a:cubicBezTo>
                    <a:pt x="1151954" y="293275"/>
                    <a:pt x="1161383" y="342710"/>
                    <a:pt x="1169765" y="397383"/>
                  </a:cubicBezTo>
                  <a:lnTo>
                    <a:pt x="1169765" y="397764"/>
                  </a:lnTo>
                  <a:cubicBezTo>
                    <a:pt x="1169765" y="397764"/>
                    <a:pt x="1172147" y="411861"/>
                    <a:pt x="1172147" y="411861"/>
                  </a:cubicBezTo>
                  <a:cubicBezTo>
                    <a:pt x="1144619" y="416433"/>
                    <a:pt x="1119283" y="421672"/>
                    <a:pt x="1096994" y="427292"/>
                  </a:cubicBezTo>
                  <a:cubicBezTo>
                    <a:pt x="1039559" y="440055"/>
                    <a:pt x="1007459" y="471869"/>
                    <a:pt x="995458" y="527399"/>
                  </a:cubicBezTo>
                  <a:lnTo>
                    <a:pt x="995077" y="529304"/>
                  </a:lnTo>
                  <a:cubicBezTo>
                    <a:pt x="969645" y="635984"/>
                    <a:pt x="953834" y="803338"/>
                    <a:pt x="953834" y="965930"/>
                  </a:cubicBezTo>
                  <a:cubicBezTo>
                    <a:pt x="953834" y="1128522"/>
                    <a:pt x="969645" y="1295876"/>
                    <a:pt x="995077" y="1402556"/>
                  </a:cubicBezTo>
                  <a:cubicBezTo>
                    <a:pt x="1006888" y="1459325"/>
                    <a:pt x="1039082" y="1491520"/>
                    <a:pt x="1096613" y="1504379"/>
                  </a:cubicBezTo>
                  <a:cubicBezTo>
                    <a:pt x="1118807" y="1509903"/>
                    <a:pt x="1143476" y="1514951"/>
                    <a:pt x="1172242" y="1519809"/>
                  </a:cubicBezTo>
                  <a:close/>
                </a:path>
              </a:pathLst>
            </a:custGeom>
            <a:solidFill>
              <a:schemeClr val="accent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" name="Forma Livre: Forma 4">
              <a:extLst>
                <a:ext uri="{FF2B5EF4-FFF2-40B4-BE49-F238E27FC236}">
                  <a16:creationId xmlns:a16="http://schemas.microsoft.com/office/drawing/2014/main" id="{6FEA1B11-8B63-0E9C-AFEA-D77ED94D6AF4}"/>
                </a:ext>
              </a:extLst>
            </p:cNvPr>
            <p:cNvSpPr/>
            <p:nvPr/>
          </p:nvSpPr>
          <p:spPr>
            <a:xfrm>
              <a:off x="7511418" y="690255"/>
              <a:ext cx="957357" cy="1188720"/>
            </a:xfrm>
            <a:custGeom>
              <a:avLst/>
              <a:gdLst>
                <a:gd name="connsiteX0" fmla="*/ 915829 w 957357"/>
                <a:gd name="connsiteY0" fmla="*/ 154115 h 1188720"/>
                <a:gd name="connsiteX1" fmla="*/ 803434 w 957357"/>
                <a:gd name="connsiteY1" fmla="*/ 41624 h 1188720"/>
                <a:gd name="connsiteX2" fmla="*/ 363569 w 957357"/>
                <a:gd name="connsiteY2" fmla="*/ 0 h 1188720"/>
                <a:gd name="connsiteX3" fmla="*/ 0 w 957357"/>
                <a:gd name="connsiteY3" fmla="*/ 25908 h 1188720"/>
                <a:gd name="connsiteX4" fmla="*/ 2572 w 957357"/>
                <a:gd name="connsiteY4" fmla="*/ 42577 h 1188720"/>
                <a:gd name="connsiteX5" fmla="*/ 363569 w 957357"/>
                <a:gd name="connsiteY5" fmla="*/ 16859 h 1188720"/>
                <a:gd name="connsiteX6" fmla="*/ 799433 w 957357"/>
                <a:gd name="connsiteY6" fmla="*/ 57912 h 1188720"/>
                <a:gd name="connsiteX7" fmla="*/ 799909 w 957357"/>
                <a:gd name="connsiteY7" fmla="*/ 57912 h 1188720"/>
                <a:gd name="connsiteX8" fmla="*/ 899541 w 957357"/>
                <a:gd name="connsiteY8" fmla="*/ 157544 h 1188720"/>
                <a:gd name="connsiteX9" fmla="*/ 899541 w 957357"/>
                <a:gd name="connsiteY9" fmla="*/ 158020 h 1188720"/>
                <a:gd name="connsiteX10" fmla="*/ 940689 w 957357"/>
                <a:gd name="connsiteY10" fmla="*/ 594455 h 1188720"/>
                <a:gd name="connsiteX11" fmla="*/ 899636 w 957357"/>
                <a:gd name="connsiteY11" fmla="*/ 1030796 h 1188720"/>
                <a:gd name="connsiteX12" fmla="*/ 899636 w 957357"/>
                <a:gd name="connsiteY12" fmla="*/ 1031272 h 1188720"/>
                <a:gd name="connsiteX13" fmla="*/ 799909 w 957357"/>
                <a:gd name="connsiteY13" fmla="*/ 1130903 h 1188720"/>
                <a:gd name="connsiteX14" fmla="*/ 799433 w 957357"/>
                <a:gd name="connsiteY14" fmla="*/ 1130903 h 1188720"/>
                <a:gd name="connsiteX15" fmla="*/ 363569 w 957357"/>
                <a:gd name="connsiteY15" fmla="*/ 1172051 h 1188720"/>
                <a:gd name="connsiteX16" fmla="*/ 2477 w 957357"/>
                <a:gd name="connsiteY16" fmla="*/ 1146334 h 1188720"/>
                <a:gd name="connsiteX17" fmla="*/ 0 w 957357"/>
                <a:gd name="connsiteY17" fmla="*/ 1162812 h 1188720"/>
                <a:gd name="connsiteX18" fmla="*/ 363569 w 957357"/>
                <a:gd name="connsiteY18" fmla="*/ 1188720 h 1188720"/>
                <a:gd name="connsiteX19" fmla="*/ 803434 w 957357"/>
                <a:gd name="connsiteY19" fmla="*/ 1147096 h 1188720"/>
                <a:gd name="connsiteX20" fmla="*/ 915829 w 957357"/>
                <a:gd name="connsiteY20" fmla="*/ 1034605 h 1188720"/>
                <a:gd name="connsiteX21" fmla="*/ 957358 w 957357"/>
                <a:gd name="connsiteY21" fmla="*/ 594360 h 1188720"/>
                <a:gd name="connsiteX22" fmla="*/ 915829 w 957357"/>
                <a:gd name="connsiteY22" fmla="*/ 154115 h 1188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57357" h="1188720">
                  <a:moveTo>
                    <a:pt x="915829" y="154115"/>
                  </a:moveTo>
                  <a:cubicBezTo>
                    <a:pt x="903542" y="95441"/>
                    <a:pt x="869347" y="56198"/>
                    <a:pt x="803434" y="41624"/>
                  </a:cubicBezTo>
                  <a:cubicBezTo>
                    <a:pt x="695992" y="14669"/>
                    <a:pt x="537020" y="0"/>
                    <a:pt x="363569" y="0"/>
                  </a:cubicBezTo>
                  <a:cubicBezTo>
                    <a:pt x="227457" y="0"/>
                    <a:pt x="100298" y="9049"/>
                    <a:pt x="0" y="25908"/>
                  </a:cubicBezTo>
                  <a:cubicBezTo>
                    <a:pt x="857" y="31432"/>
                    <a:pt x="1715" y="36957"/>
                    <a:pt x="2572" y="42577"/>
                  </a:cubicBezTo>
                  <a:cubicBezTo>
                    <a:pt x="101346" y="26003"/>
                    <a:pt x="228124" y="16859"/>
                    <a:pt x="363569" y="16859"/>
                  </a:cubicBezTo>
                  <a:cubicBezTo>
                    <a:pt x="536353" y="16859"/>
                    <a:pt x="695134" y="31718"/>
                    <a:pt x="799433" y="57912"/>
                  </a:cubicBezTo>
                  <a:lnTo>
                    <a:pt x="799909" y="57912"/>
                  </a:lnTo>
                  <a:cubicBezTo>
                    <a:pt x="856393" y="70580"/>
                    <a:pt x="887921" y="102108"/>
                    <a:pt x="899541" y="157544"/>
                  </a:cubicBezTo>
                  <a:lnTo>
                    <a:pt x="899541" y="158020"/>
                  </a:lnTo>
                  <a:cubicBezTo>
                    <a:pt x="924973" y="264509"/>
                    <a:pt x="940689" y="431768"/>
                    <a:pt x="940689" y="594455"/>
                  </a:cubicBezTo>
                  <a:cubicBezTo>
                    <a:pt x="940689" y="757142"/>
                    <a:pt x="924973" y="924306"/>
                    <a:pt x="899636" y="1030796"/>
                  </a:cubicBezTo>
                  <a:lnTo>
                    <a:pt x="899636" y="1031272"/>
                  </a:lnTo>
                  <a:cubicBezTo>
                    <a:pt x="888016" y="1086707"/>
                    <a:pt x="856393" y="1118330"/>
                    <a:pt x="799909" y="1130903"/>
                  </a:cubicBezTo>
                  <a:lnTo>
                    <a:pt x="799433" y="1130903"/>
                  </a:lnTo>
                  <a:cubicBezTo>
                    <a:pt x="695134" y="1157097"/>
                    <a:pt x="536353" y="1172051"/>
                    <a:pt x="363569" y="1172051"/>
                  </a:cubicBezTo>
                  <a:cubicBezTo>
                    <a:pt x="228124" y="1172051"/>
                    <a:pt x="101251" y="1162812"/>
                    <a:pt x="2477" y="1146334"/>
                  </a:cubicBezTo>
                  <a:cubicBezTo>
                    <a:pt x="1715" y="1151858"/>
                    <a:pt x="857" y="1157383"/>
                    <a:pt x="0" y="1162812"/>
                  </a:cubicBezTo>
                  <a:cubicBezTo>
                    <a:pt x="100394" y="1179671"/>
                    <a:pt x="227552" y="1188720"/>
                    <a:pt x="363569" y="1188720"/>
                  </a:cubicBezTo>
                  <a:cubicBezTo>
                    <a:pt x="537020" y="1188720"/>
                    <a:pt x="695992" y="1174052"/>
                    <a:pt x="803434" y="1147096"/>
                  </a:cubicBezTo>
                  <a:cubicBezTo>
                    <a:pt x="869442" y="1132427"/>
                    <a:pt x="903637" y="1093280"/>
                    <a:pt x="915829" y="1034605"/>
                  </a:cubicBezTo>
                  <a:cubicBezTo>
                    <a:pt x="940213" y="931831"/>
                    <a:pt x="957358" y="767906"/>
                    <a:pt x="957358" y="594360"/>
                  </a:cubicBezTo>
                  <a:cubicBezTo>
                    <a:pt x="957358" y="420815"/>
                    <a:pt x="940403" y="256794"/>
                    <a:pt x="915829" y="154115"/>
                  </a:cubicBezTo>
                  <a:close/>
                </a:path>
              </a:pathLst>
            </a:custGeom>
            <a:solidFill>
              <a:srgbClr val="FF62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" name="Forma Livre: Forma 5">
              <a:extLst>
                <a:ext uri="{FF2B5EF4-FFF2-40B4-BE49-F238E27FC236}">
                  <a16:creationId xmlns:a16="http://schemas.microsoft.com/office/drawing/2014/main" id="{4569E0C2-89EE-639A-65D1-DC156C294465}"/>
                </a:ext>
              </a:extLst>
            </p:cNvPr>
            <p:cNvSpPr/>
            <p:nvPr/>
          </p:nvSpPr>
          <p:spPr>
            <a:xfrm>
              <a:off x="7512846" y="719592"/>
              <a:ext cx="14001" cy="7524"/>
            </a:xfrm>
            <a:custGeom>
              <a:avLst/>
              <a:gdLst>
                <a:gd name="connsiteX0" fmla="*/ 286 w 14001"/>
                <a:gd name="connsiteY0" fmla="*/ 7525 h 7524"/>
                <a:gd name="connsiteX1" fmla="*/ 0 w 14001"/>
                <a:gd name="connsiteY1" fmla="*/ 5810 h 7524"/>
                <a:gd name="connsiteX2" fmla="*/ 14002 w 14001"/>
                <a:gd name="connsiteY2" fmla="*/ 0 h 7524"/>
                <a:gd name="connsiteX3" fmla="*/ 286 w 14001"/>
                <a:gd name="connsiteY3" fmla="*/ 7525 h 7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01" h="7524">
                  <a:moveTo>
                    <a:pt x="286" y="7525"/>
                  </a:moveTo>
                  <a:lnTo>
                    <a:pt x="0" y="5810"/>
                  </a:lnTo>
                  <a:cubicBezTo>
                    <a:pt x="4667" y="3810"/>
                    <a:pt x="9335" y="1905"/>
                    <a:pt x="14002" y="0"/>
                  </a:cubicBezTo>
                  <a:cubicBezTo>
                    <a:pt x="9525" y="2191"/>
                    <a:pt x="4953" y="4667"/>
                    <a:pt x="286" y="7525"/>
                  </a:cubicBezTo>
                  <a:close/>
                </a:path>
              </a:pathLst>
            </a:custGeom>
            <a:solidFill>
              <a:srgbClr val="FF62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" name="Forma Livre: Forma 6">
              <a:extLst>
                <a:ext uri="{FF2B5EF4-FFF2-40B4-BE49-F238E27FC236}">
                  <a16:creationId xmlns:a16="http://schemas.microsoft.com/office/drawing/2014/main" id="{19F162B7-6D35-9B4F-B393-FA6C4DFFBACE}"/>
                </a:ext>
              </a:extLst>
            </p:cNvPr>
            <p:cNvSpPr/>
            <p:nvPr/>
          </p:nvSpPr>
          <p:spPr>
            <a:xfrm>
              <a:off x="7527325" y="710352"/>
              <a:ext cx="22193" cy="9048"/>
            </a:xfrm>
            <a:custGeom>
              <a:avLst/>
              <a:gdLst>
                <a:gd name="connsiteX0" fmla="*/ 22193 w 22193"/>
                <a:gd name="connsiteY0" fmla="*/ 0 h 9048"/>
                <a:gd name="connsiteX1" fmla="*/ 0 w 22193"/>
                <a:gd name="connsiteY1" fmla="*/ 9049 h 9048"/>
                <a:gd name="connsiteX2" fmla="*/ 22193 w 22193"/>
                <a:gd name="connsiteY2" fmla="*/ 0 h 9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193" h="9048">
                  <a:moveTo>
                    <a:pt x="22193" y="0"/>
                  </a:moveTo>
                  <a:cubicBezTo>
                    <a:pt x="14764" y="3048"/>
                    <a:pt x="7429" y="6001"/>
                    <a:pt x="0" y="9049"/>
                  </a:cubicBezTo>
                  <a:cubicBezTo>
                    <a:pt x="8001" y="5239"/>
                    <a:pt x="15526" y="2286"/>
                    <a:pt x="22193" y="0"/>
                  </a:cubicBezTo>
                  <a:close/>
                </a:path>
              </a:pathLst>
            </a:custGeom>
            <a:solidFill>
              <a:srgbClr val="FF62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" name="Forma Livre: Forma 7">
              <a:extLst>
                <a:ext uri="{FF2B5EF4-FFF2-40B4-BE49-F238E27FC236}">
                  <a16:creationId xmlns:a16="http://schemas.microsoft.com/office/drawing/2014/main" id="{C25E8A1E-ADE2-A3C1-17E3-DC0A66BD1053}"/>
                </a:ext>
              </a:extLst>
            </p:cNvPr>
            <p:cNvSpPr/>
            <p:nvPr/>
          </p:nvSpPr>
          <p:spPr>
            <a:xfrm>
              <a:off x="7281294" y="716543"/>
              <a:ext cx="269652" cy="1136141"/>
            </a:xfrm>
            <a:custGeom>
              <a:avLst/>
              <a:gdLst>
                <a:gd name="connsiteX0" fmla="*/ 41529 w 269652"/>
                <a:gd name="connsiteY0" fmla="*/ 128207 h 1136141"/>
                <a:gd name="connsiteX1" fmla="*/ 0 w 269652"/>
                <a:gd name="connsiteY1" fmla="*/ 568166 h 1136141"/>
                <a:gd name="connsiteX2" fmla="*/ 41529 w 269652"/>
                <a:gd name="connsiteY2" fmla="*/ 1008126 h 1136141"/>
                <a:gd name="connsiteX3" fmla="*/ 153829 w 269652"/>
                <a:gd name="connsiteY3" fmla="*/ 1120521 h 1136141"/>
                <a:gd name="connsiteX4" fmla="*/ 230219 w 269652"/>
                <a:gd name="connsiteY4" fmla="*/ 1136142 h 1136141"/>
                <a:gd name="connsiteX5" fmla="*/ 269653 w 269652"/>
                <a:gd name="connsiteY5" fmla="*/ 568071 h 1136141"/>
                <a:gd name="connsiteX6" fmla="*/ 230219 w 269652"/>
                <a:gd name="connsiteY6" fmla="*/ 0 h 1136141"/>
                <a:gd name="connsiteX7" fmla="*/ 153829 w 269652"/>
                <a:gd name="connsiteY7" fmla="*/ 15716 h 1136141"/>
                <a:gd name="connsiteX8" fmla="*/ 41529 w 269652"/>
                <a:gd name="connsiteY8" fmla="*/ 128111 h 1136141"/>
                <a:gd name="connsiteX9" fmla="*/ 41529 w 269652"/>
                <a:gd name="connsiteY9" fmla="*/ 128111 h 1136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9652" h="1136141">
                  <a:moveTo>
                    <a:pt x="41529" y="128207"/>
                  </a:moveTo>
                  <a:cubicBezTo>
                    <a:pt x="17050" y="230886"/>
                    <a:pt x="0" y="394716"/>
                    <a:pt x="0" y="568166"/>
                  </a:cubicBezTo>
                  <a:cubicBezTo>
                    <a:pt x="0" y="741617"/>
                    <a:pt x="17145" y="905447"/>
                    <a:pt x="41529" y="1008126"/>
                  </a:cubicBezTo>
                  <a:cubicBezTo>
                    <a:pt x="53816" y="1066800"/>
                    <a:pt x="87916" y="1105948"/>
                    <a:pt x="153829" y="1120521"/>
                  </a:cubicBezTo>
                  <a:cubicBezTo>
                    <a:pt x="176975" y="1126331"/>
                    <a:pt x="202597" y="1131475"/>
                    <a:pt x="230219" y="1136142"/>
                  </a:cubicBezTo>
                  <a:cubicBezTo>
                    <a:pt x="254413" y="978408"/>
                    <a:pt x="269653" y="777526"/>
                    <a:pt x="269653" y="568071"/>
                  </a:cubicBezTo>
                  <a:cubicBezTo>
                    <a:pt x="269653" y="358616"/>
                    <a:pt x="254317" y="157734"/>
                    <a:pt x="230219" y="0"/>
                  </a:cubicBezTo>
                  <a:cubicBezTo>
                    <a:pt x="202597" y="4667"/>
                    <a:pt x="176975" y="9811"/>
                    <a:pt x="153829" y="15716"/>
                  </a:cubicBezTo>
                  <a:cubicBezTo>
                    <a:pt x="87821" y="30385"/>
                    <a:pt x="53626" y="69437"/>
                    <a:pt x="41529" y="128111"/>
                  </a:cubicBezTo>
                  <a:lnTo>
                    <a:pt x="41529" y="128111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3980641488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errame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5E161007-759C-6308-E6A7-AAC4758E1C4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2E2C5764-E5FE-BE23-3C7D-86EAF3E35780}"/>
              </a:ext>
            </a:extLst>
          </p:cNvPr>
          <p:cNvSpPr/>
          <p:nvPr userDrawn="1"/>
        </p:nvSpPr>
        <p:spPr>
          <a:xfrm>
            <a:off x="0" y="4960557"/>
            <a:ext cx="12192000" cy="189744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580F4407-E478-8507-4166-DD29878CFB7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5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580" b="1517"/>
          <a:stretch>
            <a:fillRect/>
          </a:stretch>
        </p:blipFill>
        <p:spPr>
          <a:xfrm>
            <a:off x="1" y="0"/>
            <a:ext cx="12191998" cy="6858000"/>
          </a:xfrm>
          <a:custGeom>
            <a:avLst/>
            <a:gdLst>
              <a:gd name="connsiteX0" fmla="*/ 0 w 12191998"/>
              <a:gd name="connsiteY0" fmla="*/ 0 h 6858000"/>
              <a:gd name="connsiteX1" fmla="*/ 12191998 w 12191998"/>
              <a:gd name="connsiteY1" fmla="*/ 0 h 6858000"/>
              <a:gd name="connsiteX2" fmla="*/ 12191998 w 12191998"/>
              <a:gd name="connsiteY2" fmla="*/ 6858000 h 6858000"/>
              <a:gd name="connsiteX3" fmla="*/ 0 w 12191998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1998" h="6858000">
                <a:moveTo>
                  <a:pt x="0" y="0"/>
                </a:moveTo>
                <a:lnTo>
                  <a:pt x="12191998" y="0"/>
                </a:lnTo>
                <a:lnTo>
                  <a:pt x="12191998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6CDDA33F-6349-F586-4568-E4FD755D0C49}"/>
              </a:ext>
            </a:extLst>
          </p:cNvPr>
          <p:cNvSpPr txBox="1"/>
          <p:nvPr userDrawn="1"/>
        </p:nvSpPr>
        <p:spPr>
          <a:xfrm>
            <a:off x="885092" y="3723806"/>
            <a:ext cx="10941148" cy="1635832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tau Display Pro XBold" panose="020B0803020204020204" pitchFamily="34" charset="0"/>
                <a:ea typeface="+mn-ea"/>
                <a:cs typeface="Itau Display Pro XBold" panose="020B0803020204020204" pitchFamily="34" charset="0"/>
              </a:rPr>
              <a:t>Encerramento</a:t>
            </a:r>
          </a:p>
        </p:txBody>
      </p:sp>
    </p:spTree>
    <p:extLst>
      <p:ext uri="{BB962C8B-B14F-4D97-AF65-F5344CB8AC3E}">
        <p14:creationId xmlns:p14="http://schemas.microsoft.com/office/powerpoint/2010/main" val="191727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erramen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tângulo 25">
            <a:extLst>
              <a:ext uri="{FF2B5EF4-FFF2-40B4-BE49-F238E27FC236}">
                <a16:creationId xmlns:a16="http://schemas.microsoft.com/office/drawing/2014/main" id="{2A548C28-F21A-D7B6-0AB8-366029863F5B}"/>
              </a:ext>
            </a:extLst>
          </p:cNvPr>
          <p:cNvSpPr/>
          <p:nvPr userDrawn="1"/>
        </p:nvSpPr>
        <p:spPr>
          <a:xfrm>
            <a:off x="0" y="0"/>
            <a:ext cx="12192000" cy="6858001"/>
          </a:xfrm>
          <a:prstGeom prst="rect">
            <a:avLst/>
          </a:prstGeom>
          <a:solidFill>
            <a:schemeClr val="accent4"/>
          </a:solidFill>
          <a:ln w="12700"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tau Display Pro"/>
              <a:ea typeface="+mn-ea"/>
              <a:cs typeface="+mn-cs"/>
            </a:endParaRPr>
          </a:p>
        </p:txBody>
      </p:sp>
      <p:sp>
        <p:nvSpPr>
          <p:cNvPr id="27" name="Forma Livre: Forma 26">
            <a:extLst>
              <a:ext uri="{FF2B5EF4-FFF2-40B4-BE49-F238E27FC236}">
                <a16:creationId xmlns:a16="http://schemas.microsoft.com/office/drawing/2014/main" id="{F38A8E78-DDE8-E2F1-B222-7352470D49AD}"/>
              </a:ext>
            </a:extLst>
          </p:cNvPr>
          <p:cNvSpPr/>
          <p:nvPr userDrawn="1"/>
        </p:nvSpPr>
        <p:spPr>
          <a:xfrm rot="17608092">
            <a:off x="-1141369" y="497385"/>
            <a:ext cx="2435347" cy="890949"/>
          </a:xfrm>
          <a:custGeom>
            <a:avLst/>
            <a:gdLst>
              <a:gd name="connsiteX0" fmla="*/ 2052156 w 2435347"/>
              <a:gd name="connsiteY0" fmla="*/ 0 h 890949"/>
              <a:gd name="connsiteX1" fmla="*/ 2435347 w 2435347"/>
              <a:gd name="connsiteY1" fmla="*/ 882617 h 890949"/>
              <a:gd name="connsiteX2" fmla="*/ 1994641 w 2435347"/>
              <a:gd name="connsiteY2" fmla="*/ 868319 h 890949"/>
              <a:gd name="connsiteX3" fmla="*/ 1334471 w 2435347"/>
              <a:gd name="connsiteY3" fmla="*/ 861315 h 890949"/>
              <a:gd name="connsiteX4" fmla="*/ 32649 w 2435347"/>
              <a:gd name="connsiteY4" fmla="*/ 889137 h 890949"/>
              <a:gd name="connsiteX5" fmla="*/ 0 w 2435347"/>
              <a:gd name="connsiteY5" fmla="*/ 890949 h 890949"/>
              <a:gd name="connsiteX6" fmla="*/ 2052156 w 2435347"/>
              <a:gd name="connsiteY6" fmla="*/ 0 h 890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35347" h="890949">
                <a:moveTo>
                  <a:pt x="2052156" y="0"/>
                </a:moveTo>
                <a:lnTo>
                  <a:pt x="2435347" y="882617"/>
                </a:lnTo>
                <a:lnTo>
                  <a:pt x="1994641" y="868319"/>
                </a:lnTo>
                <a:cubicBezTo>
                  <a:pt x="1777425" y="863666"/>
                  <a:pt x="1557124" y="861315"/>
                  <a:pt x="1334471" y="861315"/>
                </a:cubicBezTo>
                <a:cubicBezTo>
                  <a:pt x="889166" y="861314"/>
                  <a:pt x="453264" y="870718"/>
                  <a:pt x="32649" y="889137"/>
                </a:cubicBezTo>
                <a:lnTo>
                  <a:pt x="0" y="890949"/>
                </a:lnTo>
                <a:lnTo>
                  <a:pt x="2052156" y="0"/>
                </a:lnTo>
                <a:close/>
              </a:path>
            </a:pathLst>
          </a:custGeom>
          <a:solidFill>
            <a:srgbClr val="001FBD"/>
          </a:solidFill>
          <a:ln w="476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pt-BR"/>
          </a:p>
        </p:txBody>
      </p:sp>
      <p:sp>
        <p:nvSpPr>
          <p:cNvPr id="28" name="Forma Livre: Forma 27">
            <a:extLst>
              <a:ext uri="{FF2B5EF4-FFF2-40B4-BE49-F238E27FC236}">
                <a16:creationId xmlns:a16="http://schemas.microsoft.com/office/drawing/2014/main" id="{C9602EE4-0D92-97C3-1F60-CB51C2E1F932}"/>
              </a:ext>
            </a:extLst>
          </p:cNvPr>
          <p:cNvSpPr/>
          <p:nvPr userDrawn="1"/>
        </p:nvSpPr>
        <p:spPr>
          <a:xfrm rot="17608092">
            <a:off x="-829850" y="1101826"/>
            <a:ext cx="3876676" cy="967178"/>
          </a:xfrm>
          <a:custGeom>
            <a:avLst/>
            <a:gdLst>
              <a:gd name="connsiteX0" fmla="*/ 3654096 w 3876676"/>
              <a:gd name="connsiteY0" fmla="*/ 454500 h 967178"/>
              <a:gd name="connsiteX1" fmla="*/ 3876676 w 3876676"/>
              <a:gd name="connsiteY1" fmla="*/ 967178 h 967178"/>
              <a:gd name="connsiteX2" fmla="*/ 3795320 w 3876676"/>
              <a:gd name="connsiteY2" fmla="*/ 940038 h 967178"/>
              <a:gd name="connsiteX3" fmla="*/ 91283 w 3876676"/>
              <a:gd name="connsiteY3" fmla="*/ 122509 h 967178"/>
              <a:gd name="connsiteX4" fmla="*/ 0 w 3876676"/>
              <a:gd name="connsiteY4" fmla="*/ 116676 h 967178"/>
              <a:gd name="connsiteX5" fmla="*/ 268743 w 3876676"/>
              <a:gd name="connsiteY5" fmla="*/ 0 h 967178"/>
              <a:gd name="connsiteX6" fmla="*/ 497936 w 3876676"/>
              <a:gd name="connsiteY6" fmla="*/ 10954 h 967178"/>
              <a:gd name="connsiteX7" fmla="*/ 3256285 w 3876676"/>
              <a:gd name="connsiteY7" fmla="*/ 375018 h 967178"/>
              <a:gd name="connsiteX8" fmla="*/ 3654096 w 3876676"/>
              <a:gd name="connsiteY8" fmla="*/ 454500 h 9671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76676" h="967178">
                <a:moveTo>
                  <a:pt x="3654096" y="454500"/>
                </a:moveTo>
                <a:lnTo>
                  <a:pt x="3876676" y="967178"/>
                </a:lnTo>
                <a:lnTo>
                  <a:pt x="3795320" y="940038"/>
                </a:lnTo>
                <a:cubicBezTo>
                  <a:pt x="2377385" y="483676"/>
                  <a:pt x="1040677" y="185643"/>
                  <a:pt x="91283" y="122509"/>
                </a:cubicBezTo>
                <a:lnTo>
                  <a:pt x="0" y="116676"/>
                </a:lnTo>
                <a:lnTo>
                  <a:pt x="268743" y="0"/>
                </a:lnTo>
                <a:lnTo>
                  <a:pt x="497936" y="10954"/>
                </a:lnTo>
                <a:cubicBezTo>
                  <a:pt x="1319874" y="63544"/>
                  <a:pt x="2266892" y="188232"/>
                  <a:pt x="3256285" y="375018"/>
                </a:cubicBezTo>
                <a:lnTo>
                  <a:pt x="3654096" y="454500"/>
                </a:lnTo>
                <a:close/>
              </a:path>
            </a:pathLst>
          </a:custGeom>
          <a:solidFill>
            <a:srgbClr val="000D3C"/>
          </a:solidFill>
          <a:ln w="476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pt-BR"/>
          </a:p>
        </p:txBody>
      </p:sp>
      <p:sp>
        <p:nvSpPr>
          <p:cNvPr id="29" name="Forma Livre: Forma 28">
            <a:extLst>
              <a:ext uri="{FF2B5EF4-FFF2-40B4-BE49-F238E27FC236}">
                <a16:creationId xmlns:a16="http://schemas.microsoft.com/office/drawing/2014/main" id="{97BF264D-26F2-10FF-C7BE-3C9D773ECB10}"/>
              </a:ext>
            </a:extLst>
          </p:cNvPr>
          <p:cNvSpPr/>
          <p:nvPr userDrawn="1"/>
        </p:nvSpPr>
        <p:spPr>
          <a:xfrm rot="17608092">
            <a:off x="-667113" y="1006799"/>
            <a:ext cx="6570047" cy="4265332"/>
          </a:xfrm>
          <a:custGeom>
            <a:avLst/>
            <a:gdLst>
              <a:gd name="connsiteX0" fmla="*/ 6307052 w 6570047"/>
              <a:gd name="connsiteY0" fmla="*/ 1210064 h 4265332"/>
              <a:gd name="connsiteX1" fmla="*/ 6570047 w 6570047"/>
              <a:gd name="connsiteY1" fmla="*/ 1815830 h 4265332"/>
              <a:gd name="connsiteX2" fmla="*/ 6438940 w 6570047"/>
              <a:gd name="connsiteY2" fmla="*/ 1726378 h 4265332"/>
              <a:gd name="connsiteX3" fmla="*/ 4087913 w 6570047"/>
              <a:gd name="connsiteY3" fmla="*/ 438966 h 4265332"/>
              <a:gd name="connsiteX4" fmla="*/ 2977640 w 6570047"/>
              <a:gd name="connsiteY4" fmla="*/ 636471 h 4265332"/>
              <a:gd name="connsiteX5" fmla="*/ 949729 w 6570047"/>
              <a:gd name="connsiteY5" fmla="*/ 3027064 h 4265332"/>
              <a:gd name="connsiteX6" fmla="*/ 223802 w 6570047"/>
              <a:gd name="connsiteY6" fmla="*/ 4150162 h 4265332"/>
              <a:gd name="connsiteX7" fmla="*/ 157061 w 6570047"/>
              <a:gd name="connsiteY7" fmla="*/ 4265332 h 4265332"/>
              <a:gd name="connsiteX8" fmla="*/ 0 w 6570047"/>
              <a:gd name="connsiteY8" fmla="*/ 3903567 h 4265332"/>
              <a:gd name="connsiteX9" fmla="*/ 43473 w 6570047"/>
              <a:gd name="connsiteY9" fmla="*/ 3808757 h 4265332"/>
              <a:gd name="connsiteX10" fmla="*/ 264204 w 6570047"/>
              <a:gd name="connsiteY10" fmla="*/ 3356243 h 4265332"/>
              <a:gd name="connsiteX11" fmla="*/ 2096220 w 6570047"/>
              <a:gd name="connsiteY11" fmla="*/ 434802 h 4265332"/>
              <a:gd name="connsiteX12" fmla="*/ 3273937 w 6570047"/>
              <a:gd name="connsiteY12" fmla="*/ 45245 h 4265332"/>
              <a:gd name="connsiteX13" fmla="*/ 6035901 w 6570047"/>
              <a:gd name="connsiteY13" fmla="*/ 1077291 h 4265332"/>
              <a:gd name="connsiteX14" fmla="*/ 6307052 w 6570047"/>
              <a:gd name="connsiteY14" fmla="*/ 1210064 h 4265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570047" h="4265332">
                <a:moveTo>
                  <a:pt x="6307052" y="1210064"/>
                </a:moveTo>
                <a:lnTo>
                  <a:pt x="6570047" y="1815830"/>
                </a:lnTo>
                <a:lnTo>
                  <a:pt x="6438940" y="1726378"/>
                </a:lnTo>
                <a:cubicBezTo>
                  <a:pt x="5564329" y="1143395"/>
                  <a:pt x="4730802" y="684166"/>
                  <a:pt x="4087913" y="438966"/>
                </a:cubicBezTo>
                <a:cubicBezTo>
                  <a:pt x="3644487" y="256293"/>
                  <a:pt x="3286831" y="345008"/>
                  <a:pt x="2977640" y="636471"/>
                </a:cubicBezTo>
                <a:cubicBezTo>
                  <a:pt x="2418542" y="1134460"/>
                  <a:pt x="1654298" y="2017582"/>
                  <a:pt x="949729" y="3027064"/>
                </a:cubicBezTo>
                <a:cubicBezTo>
                  <a:pt x="685516" y="3405619"/>
                  <a:pt x="440876" y="3785923"/>
                  <a:pt x="223802" y="4150162"/>
                </a:cubicBezTo>
                <a:lnTo>
                  <a:pt x="157061" y="4265332"/>
                </a:lnTo>
                <a:lnTo>
                  <a:pt x="0" y="3903567"/>
                </a:lnTo>
                <a:lnTo>
                  <a:pt x="43473" y="3808757"/>
                </a:lnTo>
                <a:cubicBezTo>
                  <a:pt x="114506" y="3658560"/>
                  <a:pt x="188156" y="3507467"/>
                  <a:pt x="264204" y="3356243"/>
                </a:cubicBezTo>
                <a:cubicBezTo>
                  <a:pt x="872589" y="2146455"/>
                  <a:pt x="1565805" y="1064855"/>
                  <a:pt x="2096220" y="434802"/>
                </a:cubicBezTo>
                <a:cubicBezTo>
                  <a:pt x="2387023" y="68879"/>
                  <a:pt x="2762460" y="-83928"/>
                  <a:pt x="3273937" y="45245"/>
                </a:cubicBezTo>
                <a:cubicBezTo>
                  <a:pt x="4012402" y="211137"/>
                  <a:pt x="4992060" y="580077"/>
                  <a:pt x="6035901" y="1077291"/>
                </a:cubicBezTo>
                <a:lnTo>
                  <a:pt x="6307052" y="1210064"/>
                </a:lnTo>
                <a:close/>
              </a:path>
            </a:pathLst>
          </a:custGeom>
          <a:solidFill>
            <a:srgbClr val="000066"/>
          </a:solidFill>
          <a:ln w="476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pt-BR"/>
          </a:p>
        </p:txBody>
      </p:sp>
      <p:sp>
        <p:nvSpPr>
          <p:cNvPr id="30" name="Forma Livre: Forma 29">
            <a:extLst>
              <a:ext uri="{FF2B5EF4-FFF2-40B4-BE49-F238E27FC236}">
                <a16:creationId xmlns:a16="http://schemas.microsoft.com/office/drawing/2014/main" id="{E93E1673-C19B-7844-7CB9-EC76854AF012}"/>
              </a:ext>
            </a:extLst>
          </p:cNvPr>
          <p:cNvSpPr/>
          <p:nvPr userDrawn="1"/>
        </p:nvSpPr>
        <p:spPr>
          <a:xfrm rot="17608092">
            <a:off x="-203345" y="979263"/>
            <a:ext cx="7041374" cy="3875834"/>
          </a:xfrm>
          <a:custGeom>
            <a:avLst/>
            <a:gdLst>
              <a:gd name="connsiteX0" fmla="*/ 6619798 w 7041374"/>
              <a:gd name="connsiteY0" fmla="*/ 1751031 h 3875834"/>
              <a:gd name="connsiteX1" fmla="*/ 7041374 w 7041374"/>
              <a:gd name="connsiteY1" fmla="*/ 2722061 h 3875834"/>
              <a:gd name="connsiteX2" fmla="*/ 6855787 w 7041374"/>
              <a:gd name="connsiteY2" fmla="*/ 2489573 h 3875834"/>
              <a:gd name="connsiteX3" fmla="*/ 5036610 w 7041374"/>
              <a:gd name="connsiteY3" fmla="*/ 644899 h 3875834"/>
              <a:gd name="connsiteX4" fmla="*/ 4109385 w 7041374"/>
              <a:gd name="connsiteY4" fmla="*/ 550828 h 3875834"/>
              <a:gd name="connsiteX5" fmla="*/ 1956790 w 7041374"/>
              <a:gd name="connsiteY5" fmla="*/ 1992546 h 3875834"/>
              <a:gd name="connsiteX6" fmla="*/ 112118 w 7041374"/>
              <a:gd name="connsiteY6" fmla="*/ 3811721 h 3875834"/>
              <a:gd name="connsiteX7" fmla="*/ 65844 w 7041374"/>
              <a:gd name="connsiteY7" fmla="*/ 3875834 h 3875834"/>
              <a:gd name="connsiteX8" fmla="*/ 0 w 7041374"/>
              <a:gd name="connsiteY8" fmla="*/ 3724172 h 3875834"/>
              <a:gd name="connsiteX9" fmla="*/ 120854 w 7041374"/>
              <a:gd name="connsiteY9" fmla="*/ 3554183 h 3875834"/>
              <a:gd name="connsiteX10" fmla="*/ 1371800 w 7041374"/>
              <a:gd name="connsiteY10" fmla="*/ 2062273 h 3875834"/>
              <a:gd name="connsiteX11" fmla="*/ 3513665 w 7041374"/>
              <a:gd name="connsiteY11" fmla="*/ 182327 h 3875834"/>
              <a:gd name="connsiteX12" fmla="*/ 4538415 w 7041374"/>
              <a:gd name="connsiteY12" fmla="*/ 152482 h 3875834"/>
              <a:gd name="connsiteX13" fmla="*/ 6481335 w 7041374"/>
              <a:gd name="connsiteY13" fmla="*/ 1623154 h 3875834"/>
              <a:gd name="connsiteX14" fmla="*/ 6619798 w 7041374"/>
              <a:gd name="connsiteY14" fmla="*/ 1751031 h 3875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041374" h="3875834">
                <a:moveTo>
                  <a:pt x="6619798" y="1751031"/>
                </a:moveTo>
                <a:lnTo>
                  <a:pt x="7041374" y="2722061"/>
                </a:lnTo>
                <a:lnTo>
                  <a:pt x="6855787" y="2489573"/>
                </a:lnTo>
                <a:cubicBezTo>
                  <a:pt x="6212669" y="1701227"/>
                  <a:pt x="5557285" y="1033803"/>
                  <a:pt x="5036610" y="644899"/>
                </a:cubicBezTo>
                <a:cubicBezTo>
                  <a:pt x="4725438" y="399418"/>
                  <a:pt x="4421074" y="389061"/>
                  <a:pt x="4109385" y="550828"/>
                </a:cubicBezTo>
                <a:cubicBezTo>
                  <a:pt x="3552342" y="820251"/>
                  <a:pt x="2745136" y="1349429"/>
                  <a:pt x="1956790" y="1992546"/>
                </a:cubicBezTo>
                <a:cubicBezTo>
                  <a:pt x="1168446" y="2635662"/>
                  <a:pt x="487929" y="3320139"/>
                  <a:pt x="112118" y="3811721"/>
                </a:cubicBezTo>
                <a:lnTo>
                  <a:pt x="65844" y="3875834"/>
                </a:lnTo>
                <a:lnTo>
                  <a:pt x="0" y="3724172"/>
                </a:lnTo>
                <a:lnTo>
                  <a:pt x="120854" y="3554183"/>
                </a:lnTo>
                <a:cubicBezTo>
                  <a:pt x="460085" y="3091438"/>
                  <a:pt x="891818" y="2571053"/>
                  <a:pt x="1371800" y="2062273"/>
                </a:cubicBezTo>
                <a:cubicBezTo>
                  <a:pt x="2139773" y="1248224"/>
                  <a:pt x="2944591" y="555753"/>
                  <a:pt x="3513665" y="182327"/>
                </a:cubicBezTo>
                <a:cubicBezTo>
                  <a:pt x="3830512" y="-38632"/>
                  <a:pt x="4163957" y="-70812"/>
                  <a:pt x="4538415" y="152482"/>
                </a:cubicBezTo>
                <a:cubicBezTo>
                  <a:pt x="5083928" y="458554"/>
                  <a:pt x="5772393" y="982474"/>
                  <a:pt x="6481335" y="1623154"/>
                </a:cubicBezTo>
                <a:lnTo>
                  <a:pt x="6619798" y="1751031"/>
                </a:lnTo>
                <a:close/>
              </a:path>
            </a:pathLst>
          </a:custGeom>
          <a:solidFill>
            <a:srgbClr val="0131FF"/>
          </a:solidFill>
          <a:ln w="476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pt-BR"/>
          </a:p>
        </p:txBody>
      </p:sp>
      <p:sp>
        <p:nvSpPr>
          <p:cNvPr id="31" name="Forma Livre: Forma 30">
            <a:extLst>
              <a:ext uri="{FF2B5EF4-FFF2-40B4-BE49-F238E27FC236}">
                <a16:creationId xmlns:a16="http://schemas.microsoft.com/office/drawing/2014/main" id="{F6543BF7-4B11-C5AD-ADD6-1EF4C2B6260A}"/>
              </a:ext>
            </a:extLst>
          </p:cNvPr>
          <p:cNvSpPr/>
          <p:nvPr userDrawn="1"/>
        </p:nvSpPr>
        <p:spPr>
          <a:xfrm rot="17608092">
            <a:off x="5353980" y="2002890"/>
            <a:ext cx="7041366" cy="3875844"/>
          </a:xfrm>
          <a:custGeom>
            <a:avLst/>
            <a:gdLst>
              <a:gd name="connsiteX0" fmla="*/ 6975518 w 7041366"/>
              <a:gd name="connsiteY0" fmla="*/ 0 h 3875844"/>
              <a:gd name="connsiteX1" fmla="*/ 7041366 w 7041366"/>
              <a:gd name="connsiteY1" fmla="*/ 151669 h 3875844"/>
              <a:gd name="connsiteX2" fmla="*/ 6920509 w 7041366"/>
              <a:gd name="connsiteY2" fmla="*/ 321662 h 3875844"/>
              <a:gd name="connsiteX3" fmla="*/ 5669562 w 7041366"/>
              <a:gd name="connsiteY3" fmla="*/ 1813574 h 3875844"/>
              <a:gd name="connsiteX4" fmla="*/ 3527696 w 7041366"/>
              <a:gd name="connsiteY4" fmla="*/ 3693517 h 3875844"/>
              <a:gd name="connsiteX5" fmla="*/ 2502949 w 7041366"/>
              <a:gd name="connsiteY5" fmla="*/ 3723363 h 3875844"/>
              <a:gd name="connsiteX6" fmla="*/ 560029 w 7041366"/>
              <a:gd name="connsiteY6" fmla="*/ 2252693 h 3875844"/>
              <a:gd name="connsiteX7" fmla="*/ 421573 w 7041366"/>
              <a:gd name="connsiteY7" fmla="*/ 2124823 h 3875844"/>
              <a:gd name="connsiteX8" fmla="*/ 0 w 7041366"/>
              <a:gd name="connsiteY8" fmla="*/ 1153799 h 3875844"/>
              <a:gd name="connsiteX9" fmla="*/ 185572 w 7041366"/>
              <a:gd name="connsiteY9" fmla="*/ 1386269 h 3875844"/>
              <a:gd name="connsiteX10" fmla="*/ 2004749 w 7041366"/>
              <a:gd name="connsiteY10" fmla="*/ 3230940 h 3875844"/>
              <a:gd name="connsiteX11" fmla="*/ 2931972 w 7041366"/>
              <a:gd name="connsiteY11" fmla="*/ 3325012 h 3875844"/>
              <a:gd name="connsiteX12" fmla="*/ 5084568 w 7041366"/>
              <a:gd name="connsiteY12" fmla="*/ 1883295 h 3875844"/>
              <a:gd name="connsiteX13" fmla="*/ 6929239 w 7041366"/>
              <a:gd name="connsiteY13" fmla="*/ 64119 h 3875844"/>
              <a:gd name="connsiteX14" fmla="*/ 6975518 w 7041366"/>
              <a:gd name="connsiteY14" fmla="*/ 0 h 3875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041366" h="3875844">
                <a:moveTo>
                  <a:pt x="6975518" y="0"/>
                </a:moveTo>
                <a:lnTo>
                  <a:pt x="7041366" y="151669"/>
                </a:lnTo>
                <a:lnTo>
                  <a:pt x="6920509" y="321662"/>
                </a:lnTo>
                <a:cubicBezTo>
                  <a:pt x="6581278" y="784408"/>
                  <a:pt x="6149544" y="1304793"/>
                  <a:pt x="5669562" y="1813574"/>
                </a:cubicBezTo>
                <a:cubicBezTo>
                  <a:pt x="4901591" y="2627621"/>
                  <a:pt x="4096770" y="3320091"/>
                  <a:pt x="3527696" y="3693517"/>
                </a:cubicBezTo>
                <a:cubicBezTo>
                  <a:pt x="3210851" y="3914477"/>
                  <a:pt x="2877407" y="3946658"/>
                  <a:pt x="2502949" y="3723363"/>
                </a:cubicBezTo>
                <a:cubicBezTo>
                  <a:pt x="1957435" y="3417291"/>
                  <a:pt x="1268970" y="2893372"/>
                  <a:pt x="560029" y="2252693"/>
                </a:cubicBezTo>
                <a:lnTo>
                  <a:pt x="421573" y="2124823"/>
                </a:lnTo>
                <a:lnTo>
                  <a:pt x="0" y="1153799"/>
                </a:lnTo>
                <a:lnTo>
                  <a:pt x="185572" y="1386269"/>
                </a:lnTo>
                <a:cubicBezTo>
                  <a:pt x="828689" y="2174614"/>
                  <a:pt x="1484074" y="2842038"/>
                  <a:pt x="2004749" y="3230940"/>
                </a:cubicBezTo>
                <a:cubicBezTo>
                  <a:pt x="2315922" y="3476423"/>
                  <a:pt x="2620285" y="3486780"/>
                  <a:pt x="2931972" y="3325012"/>
                </a:cubicBezTo>
                <a:cubicBezTo>
                  <a:pt x="3489016" y="3055589"/>
                  <a:pt x="4296223" y="2526412"/>
                  <a:pt x="5084568" y="1883295"/>
                </a:cubicBezTo>
                <a:cubicBezTo>
                  <a:pt x="5872913" y="1240179"/>
                  <a:pt x="6553428" y="555701"/>
                  <a:pt x="6929239" y="64119"/>
                </a:cubicBezTo>
                <a:lnTo>
                  <a:pt x="6975518" y="0"/>
                </a:lnTo>
                <a:close/>
              </a:path>
            </a:pathLst>
          </a:custGeom>
          <a:solidFill>
            <a:srgbClr val="0131FF"/>
          </a:solidFill>
          <a:ln w="476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pt-BR"/>
          </a:p>
        </p:txBody>
      </p:sp>
      <p:sp>
        <p:nvSpPr>
          <p:cNvPr id="32" name="Forma Livre: Forma 31">
            <a:extLst>
              <a:ext uri="{FF2B5EF4-FFF2-40B4-BE49-F238E27FC236}">
                <a16:creationId xmlns:a16="http://schemas.microsoft.com/office/drawing/2014/main" id="{94590480-9AB7-12B3-DDC6-B8B601A1BB9F}"/>
              </a:ext>
            </a:extLst>
          </p:cNvPr>
          <p:cNvSpPr/>
          <p:nvPr userDrawn="1"/>
        </p:nvSpPr>
        <p:spPr>
          <a:xfrm rot="17608092">
            <a:off x="6289080" y="1585863"/>
            <a:ext cx="6570042" cy="4265336"/>
          </a:xfrm>
          <a:custGeom>
            <a:avLst/>
            <a:gdLst>
              <a:gd name="connsiteX0" fmla="*/ 6412981 w 6570042"/>
              <a:gd name="connsiteY0" fmla="*/ 0 h 4265336"/>
              <a:gd name="connsiteX1" fmla="*/ 6570042 w 6570042"/>
              <a:gd name="connsiteY1" fmla="*/ 361764 h 4265336"/>
              <a:gd name="connsiteX2" fmla="*/ 6526566 w 6570042"/>
              <a:gd name="connsiteY2" fmla="*/ 456581 h 4265336"/>
              <a:gd name="connsiteX3" fmla="*/ 6305835 w 6570042"/>
              <a:gd name="connsiteY3" fmla="*/ 909097 h 4265336"/>
              <a:gd name="connsiteX4" fmla="*/ 4473818 w 6570042"/>
              <a:gd name="connsiteY4" fmla="*/ 3830536 h 4265336"/>
              <a:gd name="connsiteX5" fmla="*/ 3296103 w 6570042"/>
              <a:gd name="connsiteY5" fmla="*/ 4220092 h 4265336"/>
              <a:gd name="connsiteX6" fmla="*/ 534140 w 6570042"/>
              <a:gd name="connsiteY6" fmla="*/ 3188048 h 4265336"/>
              <a:gd name="connsiteX7" fmla="*/ 262995 w 6570042"/>
              <a:gd name="connsiteY7" fmla="*/ 3055279 h 4265336"/>
              <a:gd name="connsiteX8" fmla="*/ 0 w 6570042"/>
              <a:gd name="connsiteY8" fmla="*/ 2449511 h 4265336"/>
              <a:gd name="connsiteX9" fmla="*/ 131100 w 6570042"/>
              <a:gd name="connsiteY9" fmla="*/ 2538959 h 4265336"/>
              <a:gd name="connsiteX10" fmla="*/ 2482129 w 6570042"/>
              <a:gd name="connsiteY10" fmla="*/ 3826370 h 4265336"/>
              <a:gd name="connsiteX11" fmla="*/ 3592398 w 6570042"/>
              <a:gd name="connsiteY11" fmla="*/ 3628865 h 4265336"/>
              <a:gd name="connsiteX12" fmla="*/ 5620310 w 6570042"/>
              <a:gd name="connsiteY12" fmla="*/ 1238275 h 4265336"/>
              <a:gd name="connsiteX13" fmla="*/ 6346238 w 6570042"/>
              <a:gd name="connsiteY13" fmla="*/ 115175 h 4265336"/>
              <a:gd name="connsiteX14" fmla="*/ 6412981 w 6570042"/>
              <a:gd name="connsiteY14" fmla="*/ 0 h 4265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570042" h="4265336">
                <a:moveTo>
                  <a:pt x="6412981" y="0"/>
                </a:moveTo>
                <a:lnTo>
                  <a:pt x="6570042" y="361764"/>
                </a:lnTo>
                <a:lnTo>
                  <a:pt x="6526566" y="456581"/>
                </a:lnTo>
                <a:cubicBezTo>
                  <a:pt x="6455533" y="606780"/>
                  <a:pt x="6381883" y="757873"/>
                  <a:pt x="6305835" y="909097"/>
                </a:cubicBezTo>
                <a:cubicBezTo>
                  <a:pt x="5697450" y="2118884"/>
                  <a:pt x="5004233" y="3200482"/>
                  <a:pt x="4473818" y="3830536"/>
                </a:cubicBezTo>
                <a:cubicBezTo>
                  <a:pt x="4183017" y="4196458"/>
                  <a:pt x="3807582" y="4349266"/>
                  <a:pt x="3296103" y="4220092"/>
                </a:cubicBezTo>
                <a:cubicBezTo>
                  <a:pt x="2557637" y="4054201"/>
                  <a:pt x="1577979" y="3685261"/>
                  <a:pt x="534140" y="3188048"/>
                </a:cubicBezTo>
                <a:lnTo>
                  <a:pt x="262995" y="3055279"/>
                </a:lnTo>
                <a:lnTo>
                  <a:pt x="0" y="2449511"/>
                </a:lnTo>
                <a:lnTo>
                  <a:pt x="131100" y="2538959"/>
                </a:lnTo>
                <a:cubicBezTo>
                  <a:pt x="1005711" y="3121942"/>
                  <a:pt x="1839237" y="3581170"/>
                  <a:pt x="2482129" y="3826370"/>
                </a:cubicBezTo>
                <a:cubicBezTo>
                  <a:pt x="2925554" y="4009043"/>
                  <a:pt x="3283208" y="3920328"/>
                  <a:pt x="3592398" y="3628865"/>
                </a:cubicBezTo>
                <a:cubicBezTo>
                  <a:pt x="4151496" y="3130876"/>
                  <a:pt x="4915742" y="2247756"/>
                  <a:pt x="5620310" y="1238275"/>
                </a:cubicBezTo>
                <a:cubicBezTo>
                  <a:pt x="5884524" y="859719"/>
                  <a:pt x="6129164" y="479414"/>
                  <a:pt x="6346238" y="115175"/>
                </a:cubicBezTo>
                <a:lnTo>
                  <a:pt x="6412981" y="0"/>
                </a:lnTo>
                <a:close/>
              </a:path>
            </a:pathLst>
          </a:custGeom>
          <a:solidFill>
            <a:srgbClr val="000066"/>
          </a:solidFill>
          <a:ln w="476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pt-BR"/>
          </a:p>
        </p:txBody>
      </p:sp>
      <p:sp>
        <p:nvSpPr>
          <p:cNvPr id="33" name="Forma Livre: Forma 32">
            <a:extLst>
              <a:ext uri="{FF2B5EF4-FFF2-40B4-BE49-F238E27FC236}">
                <a16:creationId xmlns:a16="http://schemas.microsoft.com/office/drawing/2014/main" id="{1CED3C74-8815-3661-F931-1094FCBD9825}"/>
              </a:ext>
            </a:extLst>
          </p:cNvPr>
          <p:cNvSpPr/>
          <p:nvPr userDrawn="1"/>
        </p:nvSpPr>
        <p:spPr>
          <a:xfrm rot="17608092">
            <a:off x="10227276" y="-427438"/>
            <a:ext cx="1772416" cy="3121047"/>
          </a:xfrm>
          <a:custGeom>
            <a:avLst/>
            <a:gdLst>
              <a:gd name="connsiteX0" fmla="*/ 1443970 w 1772416"/>
              <a:gd name="connsiteY0" fmla="*/ 0 h 3121047"/>
              <a:gd name="connsiteX1" fmla="*/ 1772416 w 1772416"/>
              <a:gd name="connsiteY1" fmla="*/ 756522 h 3121047"/>
              <a:gd name="connsiteX2" fmla="*/ 1742491 w 1772416"/>
              <a:gd name="connsiteY2" fmla="*/ 866968 h 3121047"/>
              <a:gd name="connsiteX3" fmla="*/ 1214503 w 1772416"/>
              <a:gd name="connsiteY3" fmla="*/ 2475733 h 3121047"/>
              <a:gd name="connsiteX4" fmla="*/ 1156236 w 1772416"/>
              <a:gd name="connsiteY4" fmla="*/ 2619065 h 3121047"/>
              <a:gd name="connsiteX5" fmla="*/ 0 w 1772416"/>
              <a:gd name="connsiteY5" fmla="*/ 3121047 h 3121047"/>
              <a:gd name="connsiteX6" fmla="*/ 36892 w 1772416"/>
              <a:gd name="connsiteY6" fmla="*/ 3077073 h 3121047"/>
              <a:gd name="connsiteX7" fmla="*/ 138313 w 1772416"/>
              <a:gd name="connsiteY7" fmla="*/ 2919776 h 3121047"/>
              <a:gd name="connsiteX8" fmla="*/ 1274466 w 1772416"/>
              <a:gd name="connsiteY8" fmla="*/ 468121 h 3121047"/>
              <a:gd name="connsiteX9" fmla="*/ 1443970 w 1772416"/>
              <a:gd name="connsiteY9" fmla="*/ 0 h 3121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72416" h="3121047">
                <a:moveTo>
                  <a:pt x="1443970" y="0"/>
                </a:moveTo>
                <a:lnTo>
                  <a:pt x="1772416" y="756522"/>
                </a:lnTo>
                <a:lnTo>
                  <a:pt x="1742491" y="866968"/>
                </a:lnTo>
                <a:cubicBezTo>
                  <a:pt x="1573337" y="1476311"/>
                  <a:pt x="1392398" y="2025155"/>
                  <a:pt x="1214503" y="2475733"/>
                </a:cubicBezTo>
                <a:lnTo>
                  <a:pt x="1156236" y="2619065"/>
                </a:lnTo>
                <a:lnTo>
                  <a:pt x="0" y="3121047"/>
                </a:lnTo>
                <a:lnTo>
                  <a:pt x="36892" y="3077073"/>
                </a:lnTo>
                <a:cubicBezTo>
                  <a:pt x="72788" y="3028123"/>
                  <a:pt x="106551" y="2975647"/>
                  <a:pt x="138313" y="2919776"/>
                </a:cubicBezTo>
                <a:cubicBezTo>
                  <a:pt x="490661" y="2338810"/>
                  <a:pt x="899528" y="1466270"/>
                  <a:pt x="1274466" y="468121"/>
                </a:cubicBezTo>
                <a:lnTo>
                  <a:pt x="1443970" y="0"/>
                </a:lnTo>
                <a:close/>
              </a:path>
            </a:pathLst>
          </a:custGeom>
          <a:solidFill>
            <a:srgbClr val="000066"/>
          </a:solidFill>
          <a:ln w="476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pt-BR"/>
          </a:p>
        </p:txBody>
      </p:sp>
      <p:sp>
        <p:nvSpPr>
          <p:cNvPr id="34" name="Forma Livre: Forma 33">
            <a:extLst>
              <a:ext uri="{FF2B5EF4-FFF2-40B4-BE49-F238E27FC236}">
                <a16:creationId xmlns:a16="http://schemas.microsoft.com/office/drawing/2014/main" id="{0D2F7D49-C8F2-1D9C-B4EF-ABAD5FA1DFF6}"/>
              </a:ext>
            </a:extLst>
          </p:cNvPr>
          <p:cNvSpPr/>
          <p:nvPr userDrawn="1"/>
        </p:nvSpPr>
        <p:spPr>
          <a:xfrm rot="17608092">
            <a:off x="3105847" y="437637"/>
            <a:ext cx="5980308" cy="5982728"/>
          </a:xfrm>
          <a:custGeom>
            <a:avLst/>
            <a:gdLst>
              <a:gd name="connsiteX0" fmla="*/ 5366647 w 5980308"/>
              <a:gd name="connsiteY0" fmla="*/ 1959604 h 5982728"/>
              <a:gd name="connsiteX1" fmla="*/ 5964718 w 5980308"/>
              <a:gd name="connsiteY1" fmla="*/ 3792237 h 5982728"/>
              <a:gd name="connsiteX2" fmla="*/ 5710202 w 5980308"/>
              <a:gd name="connsiteY2" fmla="*/ 4437313 h 5982728"/>
              <a:gd name="connsiteX3" fmla="*/ 4021915 w 5980308"/>
              <a:gd name="connsiteY3" fmla="*/ 5367860 h 5982728"/>
              <a:gd name="connsiteX4" fmla="*/ 2189283 w 5980308"/>
              <a:gd name="connsiteY4" fmla="*/ 5965929 h 5982728"/>
              <a:gd name="connsiteX5" fmla="*/ 1544209 w 5980308"/>
              <a:gd name="connsiteY5" fmla="*/ 5711413 h 5982728"/>
              <a:gd name="connsiteX6" fmla="*/ 613662 w 5980308"/>
              <a:gd name="connsiteY6" fmla="*/ 4023125 h 5982728"/>
              <a:gd name="connsiteX7" fmla="*/ 15591 w 5980308"/>
              <a:gd name="connsiteY7" fmla="*/ 2190490 h 5982728"/>
              <a:gd name="connsiteX8" fmla="*/ 270106 w 5980308"/>
              <a:gd name="connsiteY8" fmla="*/ 1545415 h 5982728"/>
              <a:gd name="connsiteX9" fmla="*/ 1958392 w 5980308"/>
              <a:gd name="connsiteY9" fmla="*/ 614869 h 5982728"/>
              <a:gd name="connsiteX10" fmla="*/ 3791025 w 5980308"/>
              <a:gd name="connsiteY10" fmla="*/ 16799 h 5982728"/>
              <a:gd name="connsiteX11" fmla="*/ 4436100 w 5980308"/>
              <a:gd name="connsiteY11" fmla="*/ 271315 h 5982728"/>
              <a:gd name="connsiteX12" fmla="*/ 5366647 w 5980308"/>
              <a:gd name="connsiteY12" fmla="*/ 1959604 h 5982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980308" h="5982728">
                <a:moveTo>
                  <a:pt x="5366647" y="1959604"/>
                </a:moveTo>
                <a:cubicBezTo>
                  <a:pt x="5668122" y="2654003"/>
                  <a:pt x="5885472" y="3315212"/>
                  <a:pt x="5964718" y="3792237"/>
                </a:cubicBezTo>
                <a:cubicBezTo>
                  <a:pt x="6020710" y="4081786"/>
                  <a:pt x="5923598" y="4286525"/>
                  <a:pt x="5710202" y="4437313"/>
                </a:cubicBezTo>
                <a:cubicBezTo>
                  <a:pt x="5341837" y="4713523"/>
                  <a:pt x="4716315" y="5066384"/>
                  <a:pt x="4021915" y="5367860"/>
                </a:cubicBezTo>
                <a:cubicBezTo>
                  <a:pt x="3327517" y="5669335"/>
                  <a:pt x="2642605" y="5885401"/>
                  <a:pt x="2189283" y="5965929"/>
                </a:cubicBezTo>
                <a:cubicBezTo>
                  <a:pt x="1933408" y="6018876"/>
                  <a:pt x="1717520" y="5950027"/>
                  <a:pt x="1544209" y="5711413"/>
                </a:cubicBezTo>
                <a:cubicBezTo>
                  <a:pt x="1249804" y="5327800"/>
                  <a:pt x="915137" y="4717524"/>
                  <a:pt x="613662" y="4023125"/>
                </a:cubicBezTo>
                <a:cubicBezTo>
                  <a:pt x="312186" y="3328725"/>
                  <a:pt x="94835" y="2667516"/>
                  <a:pt x="15591" y="2190490"/>
                </a:cubicBezTo>
                <a:cubicBezTo>
                  <a:pt x="-40401" y="1900942"/>
                  <a:pt x="56709" y="1696205"/>
                  <a:pt x="270106" y="1545415"/>
                </a:cubicBezTo>
                <a:cubicBezTo>
                  <a:pt x="638471" y="1269204"/>
                  <a:pt x="1263994" y="916344"/>
                  <a:pt x="1958392" y="614869"/>
                </a:cubicBezTo>
                <a:cubicBezTo>
                  <a:pt x="2652791" y="313393"/>
                  <a:pt x="3337702" y="97326"/>
                  <a:pt x="3791025" y="16799"/>
                </a:cubicBezTo>
                <a:cubicBezTo>
                  <a:pt x="4046899" y="-36147"/>
                  <a:pt x="4262790" y="32701"/>
                  <a:pt x="4436100" y="271315"/>
                </a:cubicBezTo>
                <a:cubicBezTo>
                  <a:pt x="4730503" y="654929"/>
                  <a:pt x="5065171" y="1265204"/>
                  <a:pt x="5366647" y="1959604"/>
                </a:cubicBezTo>
                <a:close/>
              </a:path>
            </a:pathLst>
          </a:custGeom>
          <a:solidFill>
            <a:srgbClr val="000D3C"/>
          </a:solidFill>
          <a:ln w="47625" cap="flat">
            <a:solidFill>
              <a:schemeClr val="accent6"/>
            </a:solidFill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pt-BR"/>
          </a:p>
        </p:txBody>
      </p:sp>
      <p:sp>
        <p:nvSpPr>
          <p:cNvPr id="35" name="Forma Livre: Forma 34">
            <a:extLst>
              <a:ext uri="{FF2B5EF4-FFF2-40B4-BE49-F238E27FC236}">
                <a16:creationId xmlns:a16="http://schemas.microsoft.com/office/drawing/2014/main" id="{4986C77A-18FF-1C0B-AA4C-B1CA182383DA}"/>
              </a:ext>
            </a:extLst>
          </p:cNvPr>
          <p:cNvSpPr/>
          <p:nvPr userDrawn="1"/>
        </p:nvSpPr>
        <p:spPr>
          <a:xfrm rot="17608092">
            <a:off x="9145185" y="4789004"/>
            <a:ext cx="3876662" cy="967167"/>
          </a:xfrm>
          <a:custGeom>
            <a:avLst/>
            <a:gdLst>
              <a:gd name="connsiteX0" fmla="*/ 3876662 w 3876662"/>
              <a:gd name="connsiteY0" fmla="*/ 850498 h 967167"/>
              <a:gd name="connsiteX1" fmla="*/ 3607934 w 3876662"/>
              <a:gd name="connsiteY1" fmla="*/ 967167 h 967167"/>
              <a:gd name="connsiteX2" fmla="*/ 3378741 w 3876662"/>
              <a:gd name="connsiteY2" fmla="*/ 956213 h 967167"/>
              <a:gd name="connsiteX3" fmla="*/ 620392 w 3876662"/>
              <a:gd name="connsiteY3" fmla="*/ 592151 h 967167"/>
              <a:gd name="connsiteX4" fmla="*/ 222576 w 3876662"/>
              <a:gd name="connsiteY4" fmla="*/ 512667 h 967167"/>
              <a:gd name="connsiteX5" fmla="*/ 0 w 3876662"/>
              <a:gd name="connsiteY5" fmla="*/ 0 h 967167"/>
              <a:gd name="connsiteX6" fmla="*/ 81355 w 3876662"/>
              <a:gd name="connsiteY6" fmla="*/ 27140 h 967167"/>
              <a:gd name="connsiteX7" fmla="*/ 3785391 w 3876662"/>
              <a:gd name="connsiteY7" fmla="*/ 844665 h 967167"/>
              <a:gd name="connsiteX8" fmla="*/ 3876662 w 3876662"/>
              <a:gd name="connsiteY8" fmla="*/ 850498 h 967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76662" h="967167">
                <a:moveTo>
                  <a:pt x="3876662" y="850498"/>
                </a:moveTo>
                <a:lnTo>
                  <a:pt x="3607934" y="967167"/>
                </a:lnTo>
                <a:lnTo>
                  <a:pt x="3378741" y="956213"/>
                </a:lnTo>
                <a:cubicBezTo>
                  <a:pt x="2556803" y="903624"/>
                  <a:pt x="1609785" y="778937"/>
                  <a:pt x="620392" y="592151"/>
                </a:cubicBezTo>
                <a:lnTo>
                  <a:pt x="222576" y="512667"/>
                </a:lnTo>
                <a:lnTo>
                  <a:pt x="0" y="0"/>
                </a:lnTo>
                <a:lnTo>
                  <a:pt x="81355" y="27140"/>
                </a:lnTo>
                <a:cubicBezTo>
                  <a:pt x="1499288" y="483501"/>
                  <a:pt x="2835995" y="781533"/>
                  <a:pt x="3785391" y="844665"/>
                </a:cubicBezTo>
                <a:lnTo>
                  <a:pt x="3876662" y="850498"/>
                </a:lnTo>
                <a:close/>
              </a:path>
            </a:pathLst>
          </a:custGeom>
          <a:solidFill>
            <a:schemeClr val="accent5"/>
          </a:solidFill>
          <a:ln w="476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pt-BR"/>
          </a:p>
        </p:txBody>
      </p:sp>
      <p:sp>
        <p:nvSpPr>
          <p:cNvPr id="36" name="Forma Livre: Forma 35">
            <a:extLst>
              <a:ext uri="{FF2B5EF4-FFF2-40B4-BE49-F238E27FC236}">
                <a16:creationId xmlns:a16="http://schemas.microsoft.com/office/drawing/2014/main" id="{C37578FC-D1F2-8860-4809-C5A8AFD08C42}"/>
              </a:ext>
            </a:extLst>
          </p:cNvPr>
          <p:cNvSpPr/>
          <p:nvPr userDrawn="1"/>
        </p:nvSpPr>
        <p:spPr>
          <a:xfrm rot="17608092">
            <a:off x="192309" y="4164378"/>
            <a:ext cx="1772423" cy="3121056"/>
          </a:xfrm>
          <a:custGeom>
            <a:avLst/>
            <a:gdLst>
              <a:gd name="connsiteX0" fmla="*/ 1772423 w 1772423"/>
              <a:gd name="connsiteY0" fmla="*/ 0 h 3121056"/>
              <a:gd name="connsiteX1" fmla="*/ 1735522 w 1772423"/>
              <a:gd name="connsiteY1" fmla="*/ 43985 h 3121056"/>
              <a:gd name="connsiteX2" fmla="*/ 1634099 w 1772423"/>
              <a:gd name="connsiteY2" fmla="*/ 201281 h 3121056"/>
              <a:gd name="connsiteX3" fmla="*/ 497949 w 1772423"/>
              <a:gd name="connsiteY3" fmla="*/ 2652939 h 3121056"/>
              <a:gd name="connsiteX4" fmla="*/ 328447 w 1772423"/>
              <a:gd name="connsiteY4" fmla="*/ 3121056 h 3121056"/>
              <a:gd name="connsiteX5" fmla="*/ 0 w 1772423"/>
              <a:gd name="connsiteY5" fmla="*/ 2364533 h 3121056"/>
              <a:gd name="connsiteX6" fmla="*/ 29926 w 1772423"/>
              <a:gd name="connsiteY6" fmla="*/ 2254082 h 3121056"/>
              <a:gd name="connsiteX7" fmla="*/ 557914 w 1772423"/>
              <a:gd name="connsiteY7" fmla="*/ 645317 h 3121056"/>
              <a:gd name="connsiteX8" fmla="*/ 616181 w 1772423"/>
              <a:gd name="connsiteY8" fmla="*/ 501986 h 3121056"/>
              <a:gd name="connsiteX9" fmla="*/ 1772423 w 1772423"/>
              <a:gd name="connsiteY9" fmla="*/ 0 h 3121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72423" h="3121056">
                <a:moveTo>
                  <a:pt x="1772423" y="0"/>
                </a:moveTo>
                <a:lnTo>
                  <a:pt x="1735522" y="43985"/>
                </a:lnTo>
                <a:cubicBezTo>
                  <a:pt x="1699626" y="92935"/>
                  <a:pt x="1665862" y="145411"/>
                  <a:pt x="1634099" y="201281"/>
                </a:cubicBezTo>
                <a:cubicBezTo>
                  <a:pt x="1281751" y="782248"/>
                  <a:pt x="872886" y="1654788"/>
                  <a:pt x="497949" y="2652939"/>
                </a:cubicBezTo>
                <a:lnTo>
                  <a:pt x="328447" y="3121056"/>
                </a:lnTo>
                <a:lnTo>
                  <a:pt x="0" y="2364533"/>
                </a:lnTo>
                <a:lnTo>
                  <a:pt x="29926" y="2254082"/>
                </a:lnTo>
                <a:cubicBezTo>
                  <a:pt x="199080" y="1644739"/>
                  <a:pt x="380019" y="1095895"/>
                  <a:pt x="557914" y="645317"/>
                </a:cubicBezTo>
                <a:lnTo>
                  <a:pt x="616181" y="501986"/>
                </a:lnTo>
                <a:lnTo>
                  <a:pt x="1772423" y="0"/>
                </a:lnTo>
                <a:close/>
              </a:path>
            </a:pathLst>
          </a:custGeom>
          <a:solidFill>
            <a:srgbClr val="000066"/>
          </a:solidFill>
          <a:ln w="476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pt-BR"/>
          </a:p>
        </p:txBody>
      </p:sp>
      <p:sp>
        <p:nvSpPr>
          <p:cNvPr id="37" name="Forma Livre: Forma 36">
            <a:extLst>
              <a:ext uri="{FF2B5EF4-FFF2-40B4-BE49-F238E27FC236}">
                <a16:creationId xmlns:a16="http://schemas.microsoft.com/office/drawing/2014/main" id="{46F9261C-476F-173C-B896-57DCEC2568EF}"/>
              </a:ext>
            </a:extLst>
          </p:cNvPr>
          <p:cNvSpPr/>
          <p:nvPr userDrawn="1"/>
        </p:nvSpPr>
        <p:spPr>
          <a:xfrm rot="17608092">
            <a:off x="-949221" y="1022888"/>
            <a:ext cx="3385353" cy="757767"/>
          </a:xfrm>
          <a:custGeom>
            <a:avLst/>
            <a:gdLst>
              <a:gd name="connsiteX0" fmla="*/ 3065615 w 3385353"/>
              <a:gd name="connsiteY0" fmla="*/ 21303 h 757767"/>
              <a:gd name="connsiteX1" fmla="*/ 3385353 w 3385353"/>
              <a:gd name="connsiteY1" fmla="*/ 757767 h 757767"/>
              <a:gd name="connsiteX2" fmla="*/ 2987542 w 3385353"/>
              <a:gd name="connsiteY2" fmla="*/ 678285 h 757767"/>
              <a:gd name="connsiteX3" fmla="*/ 229193 w 3385353"/>
              <a:gd name="connsiteY3" fmla="*/ 314221 h 757767"/>
              <a:gd name="connsiteX4" fmla="*/ 0 w 3385353"/>
              <a:gd name="connsiteY4" fmla="*/ 303267 h 757767"/>
              <a:gd name="connsiteX5" fmla="*/ 630268 w 3385353"/>
              <a:gd name="connsiteY5" fmla="*/ 29635 h 757767"/>
              <a:gd name="connsiteX6" fmla="*/ 662917 w 3385353"/>
              <a:gd name="connsiteY6" fmla="*/ 27823 h 757767"/>
              <a:gd name="connsiteX7" fmla="*/ 1964739 w 3385353"/>
              <a:gd name="connsiteY7" fmla="*/ 1 h 757767"/>
              <a:gd name="connsiteX8" fmla="*/ 2624909 w 3385353"/>
              <a:gd name="connsiteY8" fmla="*/ 7005 h 757767"/>
              <a:gd name="connsiteX9" fmla="*/ 3065615 w 3385353"/>
              <a:gd name="connsiteY9" fmla="*/ 21303 h 757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385353" h="757767">
                <a:moveTo>
                  <a:pt x="3065615" y="21303"/>
                </a:moveTo>
                <a:lnTo>
                  <a:pt x="3385353" y="757767"/>
                </a:lnTo>
                <a:lnTo>
                  <a:pt x="2987542" y="678285"/>
                </a:lnTo>
                <a:cubicBezTo>
                  <a:pt x="1998149" y="491499"/>
                  <a:pt x="1051131" y="366811"/>
                  <a:pt x="229193" y="314221"/>
                </a:cubicBezTo>
                <a:lnTo>
                  <a:pt x="0" y="303267"/>
                </a:lnTo>
                <a:lnTo>
                  <a:pt x="630268" y="29635"/>
                </a:lnTo>
                <a:lnTo>
                  <a:pt x="662917" y="27823"/>
                </a:lnTo>
                <a:cubicBezTo>
                  <a:pt x="1083532" y="9404"/>
                  <a:pt x="1519434" y="0"/>
                  <a:pt x="1964739" y="1"/>
                </a:cubicBezTo>
                <a:cubicBezTo>
                  <a:pt x="2187392" y="1"/>
                  <a:pt x="2407693" y="2352"/>
                  <a:pt x="2624909" y="7005"/>
                </a:cubicBezTo>
                <a:lnTo>
                  <a:pt x="3065615" y="21303"/>
                </a:lnTo>
                <a:close/>
              </a:path>
            </a:pathLst>
          </a:custGeom>
          <a:solidFill>
            <a:srgbClr val="000066"/>
          </a:solidFill>
          <a:ln w="476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pt-BR"/>
          </a:p>
        </p:txBody>
      </p:sp>
      <p:sp>
        <p:nvSpPr>
          <p:cNvPr id="38" name="Forma Livre: Forma 37">
            <a:extLst>
              <a:ext uri="{FF2B5EF4-FFF2-40B4-BE49-F238E27FC236}">
                <a16:creationId xmlns:a16="http://schemas.microsoft.com/office/drawing/2014/main" id="{D8514B5F-3D7C-B6CC-8929-595F9EC1D076}"/>
              </a:ext>
            </a:extLst>
          </p:cNvPr>
          <p:cNvSpPr/>
          <p:nvPr userDrawn="1"/>
        </p:nvSpPr>
        <p:spPr>
          <a:xfrm rot="17608092">
            <a:off x="-1042849" y="1188128"/>
            <a:ext cx="6564417" cy="4141263"/>
          </a:xfrm>
          <a:custGeom>
            <a:avLst/>
            <a:gdLst>
              <a:gd name="connsiteX0" fmla="*/ 6305116 w 6564417"/>
              <a:gd name="connsiteY0" fmla="*/ 850502 h 4141263"/>
              <a:gd name="connsiteX1" fmla="*/ 6564417 w 6564417"/>
              <a:gd name="connsiteY1" fmla="*/ 1447760 h 4141263"/>
              <a:gd name="connsiteX2" fmla="*/ 6293266 w 6564417"/>
              <a:gd name="connsiteY2" fmla="*/ 1314987 h 4141263"/>
              <a:gd name="connsiteX3" fmla="*/ 3531302 w 6564417"/>
              <a:gd name="connsiteY3" fmla="*/ 282941 h 4141263"/>
              <a:gd name="connsiteX4" fmla="*/ 2353585 w 6564417"/>
              <a:gd name="connsiteY4" fmla="*/ 672498 h 4141263"/>
              <a:gd name="connsiteX5" fmla="*/ 521569 w 6564417"/>
              <a:gd name="connsiteY5" fmla="*/ 3593939 h 4141263"/>
              <a:gd name="connsiteX6" fmla="*/ 300838 w 6564417"/>
              <a:gd name="connsiteY6" fmla="*/ 4046453 h 4141263"/>
              <a:gd name="connsiteX7" fmla="*/ 257365 w 6564417"/>
              <a:gd name="connsiteY7" fmla="*/ 4141263 h 4141263"/>
              <a:gd name="connsiteX8" fmla="*/ 0 w 6564417"/>
              <a:gd name="connsiteY8" fmla="*/ 3548463 h 4141263"/>
              <a:gd name="connsiteX9" fmla="*/ 169502 w 6564417"/>
              <a:gd name="connsiteY9" fmla="*/ 3080346 h 4141263"/>
              <a:gd name="connsiteX10" fmla="*/ 1305652 w 6564417"/>
              <a:gd name="connsiteY10" fmla="*/ 628688 h 4141263"/>
              <a:gd name="connsiteX11" fmla="*/ 1407075 w 6564417"/>
              <a:gd name="connsiteY11" fmla="*/ 471392 h 4141263"/>
              <a:gd name="connsiteX12" fmla="*/ 1443976 w 6564417"/>
              <a:gd name="connsiteY12" fmla="*/ 427407 h 4141263"/>
              <a:gd name="connsiteX13" fmla="*/ 2428440 w 6564417"/>
              <a:gd name="connsiteY13" fmla="*/ 0 h 4141263"/>
              <a:gd name="connsiteX14" fmla="*/ 2519723 w 6564417"/>
              <a:gd name="connsiteY14" fmla="*/ 5833 h 4141263"/>
              <a:gd name="connsiteX15" fmla="*/ 6223760 w 6564417"/>
              <a:gd name="connsiteY15" fmla="*/ 823362 h 4141263"/>
              <a:gd name="connsiteX16" fmla="*/ 6305116 w 6564417"/>
              <a:gd name="connsiteY16" fmla="*/ 850502 h 41412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564417" h="4141263">
                <a:moveTo>
                  <a:pt x="6305116" y="850502"/>
                </a:moveTo>
                <a:lnTo>
                  <a:pt x="6564417" y="1447760"/>
                </a:lnTo>
                <a:lnTo>
                  <a:pt x="6293266" y="1314987"/>
                </a:lnTo>
                <a:cubicBezTo>
                  <a:pt x="5249425" y="817773"/>
                  <a:pt x="4269767" y="448833"/>
                  <a:pt x="3531302" y="282941"/>
                </a:cubicBezTo>
                <a:cubicBezTo>
                  <a:pt x="3019825" y="153768"/>
                  <a:pt x="2644388" y="306575"/>
                  <a:pt x="2353585" y="672498"/>
                </a:cubicBezTo>
                <a:cubicBezTo>
                  <a:pt x="1823170" y="1302551"/>
                  <a:pt x="1129954" y="2384151"/>
                  <a:pt x="521569" y="3593939"/>
                </a:cubicBezTo>
                <a:cubicBezTo>
                  <a:pt x="445521" y="3745163"/>
                  <a:pt x="371871" y="3896256"/>
                  <a:pt x="300838" y="4046453"/>
                </a:cubicBezTo>
                <a:lnTo>
                  <a:pt x="257365" y="4141263"/>
                </a:lnTo>
                <a:lnTo>
                  <a:pt x="0" y="3548463"/>
                </a:lnTo>
                <a:lnTo>
                  <a:pt x="169502" y="3080346"/>
                </a:lnTo>
                <a:cubicBezTo>
                  <a:pt x="544439" y="2082195"/>
                  <a:pt x="953304" y="1209655"/>
                  <a:pt x="1305652" y="628688"/>
                </a:cubicBezTo>
                <a:cubicBezTo>
                  <a:pt x="1337415" y="572818"/>
                  <a:pt x="1371179" y="520342"/>
                  <a:pt x="1407075" y="471392"/>
                </a:cubicBezTo>
                <a:lnTo>
                  <a:pt x="1443976" y="427407"/>
                </a:lnTo>
                <a:lnTo>
                  <a:pt x="2428440" y="0"/>
                </a:lnTo>
                <a:lnTo>
                  <a:pt x="2519723" y="5833"/>
                </a:lnTo>
                <a:cubicBezTo>
                  <a:pt x="3469117" y="68967"/>
                  <a:pt x="4805825" y="367000"/>
                  <a:pt x="6223760" y="823362"/>
                </a:cubicBezTo>
                <a:lnTo>
                  <a:pt x="6305116" y="850502"/>
                </a:lnTo>
                <a:close/>
              </a:path>
            </a:pathLst>
          </a:custGeom>
          <a:solidFill>
            <a:srgbClr val="000D3C"/>
          </a:solidFill>
          <a:ln w="476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pt-BR"/>
          </a:p>
        </p:txBody>
      </p:sp>
      <p:sp>
        <p:nvSpPr>
          <p:cNvPr id="39" name="Forma Livre: Forma 38">
            <a:extLst>
              <a:ext uri="{FF2B5EF4-FFF2-40B4-BE49-F238E27FC236}">
                <a16:creationId xmlns:a16="http://schemas.microsoft.com/office/drawing/2014/main" id="{3E95DBD2-2436-016E-9407-B2297BCA03E9}"/>
              </a:ext>
            </a:extLst>
          </p:cNvPr>
          <p:cNvSpPr/>
          <p:nvPr userDrawn="1"/>
        </p:nvSpPr>
        <p:spPr>
          <a:xfrm rot="17608092">
            <a:off x="-394005" y="977051"/>
            <a:ext cx="6709513" cy="4128027"/>
          </a:xfrm>
          <a:custGeom>
            <a:avLst/>
            <a:gdLst>
              <a:gd name="connsiteX0" fmla="*/ 6412986 w 6709513"/>
              <a:gd name="connsiteY0" fmla="*/ 1471883 h 4128027"/>
              <a:gd name="connsiteX1" fmla="*/ 6709513 w 6709513"/>
              <a:gd name="connsiteY1" fmla="*/ 2154886 h 4128027"/>
              <a:gd name="connsiteX2" fmla="*/ 6571050 w 6709513"/>
              <a:gd name="connsiteY2" fmla="*/ 2027009 h 4128027"/>
              <a:gd name="connsiteX3" fmla="*/ 4628130 w 6709513"/>
              <a:gd name="connsiteY3" fmla="*/ 556337 h 4128027"/>
              <a:gd name="connsiteX4" fmla="*/ 3603380 w 6709513"/>
              <a:gd name="connsiteY4" fmla="*/ 586182 h 4128027"/>
              <a:gd name="connsiteX5" fmla="*/ 1461515 w 6709513"/>
              <a:gd name="connsiteY5" fmla="*/ 2466128 h 4128027"/>
              <a:gd name="connsiteX6" fmla="*/ 210569 w 6709513"/>
              <a:gd name="connsiteY6" fmla="*/ 3958038 h 4128027"/>
              <a:gd name="connsiteX7" fmla="*/ 89715 w 6709513"/>
              <a:gd name="connsiteY7" fmla="*/ 4128027 h 4128027"/>
              <a:gd name="connsiteX8" fmla="*/ 0 w 6709513"/>
              <a:gd name="connsiteY8" fmla="*/ 3921385 h 4128027"/>
              <a:gd name="connsiteX9" fmla="*/ 66741 w 6709513"/>
              <a:gd name="connsiteY9" fmla="*/ 3806215 h 4128027"/>
              <a:gd name="connsiteX10" fmla="*/ 792668 w 6709513"/>
              <a:gd name="connsiteY10" fmla="*/ 2683117 h 4128027"/>
              <a:gd name="connsiteX11" fmla="*/ 2820579 w 6709513"/>
              <a:gd name="connsiteY11" fmla="*/ 292524 h 4128027"/>
              <a:gd name="connsiteX12" fmla="*/ 3930852 w 6709513"/>
              <a:gd name="connsiteY12" fmla="*/ 95019 h 4128027"/>
              <a:gd name="connsiteX13" fmla="*/ 6281879 w 6709513"/>
              <a:gd name="connsiteY13" fmla="*/ 1382431 h 4128027"/>
              <a:gd name="connsiteX14" fmla="*/ 6412986 w 6709513"/>
              <a:gd name="connsiteY14" fmla="*/ 1471883 h 4128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709513" h="4128027">
                <a:moveTo>
                  <a:pt x="6412986" y="1471883"/>
                </a:moveTo>
                <a:lnTo>
                  <a:pt x="6709513" y="2154886"/>
                </a:lnTo>
                <a:lnTo>
                  <a:pt x="6571050" y="2027009"/>
                </a:lnTo>
                <a:cubicBezTo>
                  <a:pt x="5862108" y="1386329"/>
                  <a:pt x="5173643" y="862409"/>
                  <a:pt x="4628130" y="556337"/>
                </a:cubicBezTo>
                <a:cubicBezTo>
                  <a:pt x="4253672" y="333043"/>
                  <a:pt x="3920227" y="365223"/>
                  <a:pt x="3603380" y="586182"/>
                </a:cubicBezTo>
                <a:cubicBezTo>
                  <a:pt x="3034306" y="959608"/>
                  <a:pt x="2229488" y="1652079"/>
                  <a:pt x="1461515" y="2466128"/>
                </a:cubicBezTo>
                <a:cubicBezTo>
                  <a:pt x="981533" y="2974908"/>
                  <a:pt x="549800" y="3495293"/>
                  <a:pt x="210569" y="3958038"/>
                </a:cubicBezTo>
                <a:lnTo>
                  <a:pt x="89715" y="4128027"/>
                </a:lnTo>
                <a:lnTo>
                  <a:pt x="0" y="3921385"/>
                </a:lnTo>
                <a:lnTo>
                  <a:pt x="66741" y="3806215"/>
                </a:lnTo>
                <a:cubicBezTo>
                  <a:pt x="283815" y="3441976"/>
                  <a:pt x="528455" y="3061672"/>
                  <a:pt x="792668" y="2683117"/>
                </a:cubicBezTo>
                <a:cubicBezTo>
                  <a:pt x="1497237" y="1673635"/>
                  <a:pt x="2261481" y="790513"/>
                  <a:pt x="2820579" y="292524"/>
                </a:cubicBezTo>
                <a:cubicBezTo>
                  <a:pt x="3129770" y="1061"/>
                  <a:pt x="3487426" y="-87654"/>
                  <a:pt x="3930852" y="95019"/>
                </a:cubicBezTo>
                <a:cubicBezTo>
                  <a:pt x="4573741" y="340219"/>
                  <a:pt x="5407268" y="799448"/>
                  <a:pt x="6281879" y="1382431"/>
                </a:cubicBezTo>
                <a:lnTo>
                  <a:pt x="6412986" y="1471883"/>
                </a:lnTo>
                <a:close/>
              </a:path>
            </a:pathLst>
          </a:custGeom>
          <a:solidFill>
            <a:srgbClr val="001FBD"/>
          </a:solidFill>
          <a:ln w="476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pt-BR"/>
          </a:p>
        </p:txBody>
      </p:sp>
      <p:sp>
        <p:nvSpPr>
          <p:cNvPr id="40" name="Forma Livre: Forma 39">
            <a:extLst>
              <a:ext uri="{FF2B5EF4-FFF2-40B4-BE49-F238E27FC236}">
                <a16:creationId xmlns:a16="http://schemas.microsoft.com/office/drawing/2014/main" id="{4A9758F8-C303-3580-CE0A-A012DAE5D202}"/>
              </a:ext>
            </a:extLst>
          </p:cNvPr>
          <p:cNvSpPr/>
          <p:nvPr userDrawn="1"/>
        </p:nvSpPr>
        <p:spPr>
          <a:xfrm rot="17608092">
            <a:off x="5876505" y="1752915"/>
            <a:ext cx="6709508" cy="4128033"/>
          </a:xfrm>
          <a:custGeom>
            <a:avLst/>
            <a:gdLst>
              <a:gd name="connsiteX0" fmla="*/ 6619793 w 6709508"/>
              <a:gd name="connsiteY0" fmla="*/ 0 h 4128033"/>
              <a:gd name="connsiteX1" fmla="*/ 6709508 w 6709508"/>
              <a:gd name="connsiteY1" fmla="*/ 206645 h 4128033"/>
              <a:gd name="connsiteX2" fmla="*/ 6642765 w 6709508"/>
              <a:gd name="connsiteY2" fmla="*/ 321820 h 4128033"/>
              <a:gd name="connsiteX3" fmla="*/ 5916837 w 6709508"/>
              <a:gd name="connsiteY3" fmla="*/ 1444920 h 4128033"/>
              <a:gd name="connsiteX4" fmla="*/ 3888925 w 6709508"/>
              <a:gd name="connsiteY4" fmla="*/ 3835510 h 4128033"/>
              <a:gd name="connsiteX5" fmla="*/ 2778656 w 6709508"/>
              <a:gd name="connsiteY5" fmla="*/ 4033015 h 4128033"/>
              <a:gd name="connsiteX6" fmla="*/ 427627 w 6709508"/>
              <a:gd name="connsiteY6" fmla="*/ 2745604 h 4128033"/>
              <a:gd name="connsiteX7" fmla="*/ 296527 w 6709508"/>
              <a:gd name="connsiteY7" fmla="*/ 2656156 h 4128033"/>
              <a:gd name="connsiteX8" fmla="*/ 0 w 6709508"/>
              <a:gd name="connsiteY8" fmla="*/ 1973154 h 4128033"/>
              <a:gd name="connsiteX9" fmla="*/ 138456 w 6709508"/>
              <a:gd name="connsiteY9" fmla="*/ 2101024 h 4128033"/>
              <a:gd name="connsiteX10" fmla="*/ 2081376 w 6709508"/>
              <a:gd name="connsiteY10" fmla="*/ 3571694 h 4128033"/>
              <a:gd name="connsiteX11" fmla="*/ 3106123 w 6709508"/>
              <a:gd name="connsiteY11" fmla="*/ 3541848 h 4128033"/>
              <a:gd name="connsiteX12" fmla="*/ 5247989 w 6709508"/>
              <a:gd name="connsiteY12" fmla="*/ 1661905 h 4128033"/>
              <a:gd name="connsiteX13" fmla="*/ 6498936 w 6709508"/>
              <a:gd name="connsiteY13" fmla="*/ 169993 h 4128033"/>
              <a:gd name="connsiteX14" fmla="*/ 6619793 w 6709508"/>
              <a:gd name="connsiteY14" fmla="*/ 0 h 41280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709508" h="4128033">
                <a:moveTo>
                  <a:pt x="6619793" y="0"/>
                </a:moveTo>
                <a:lnTo>
                  <a:pt x="6709508" y="206645"/>
                </a:lnTo>
                <a:lnTo>
                  <a:pt x="6642765" y="321820"/>
                </a:lnTo>
                <a:cubicBezTo>
                  <a:pt x="6425691" y="686059"/>
                  <a:pt x="6181051" y="1066364"/>
                  <a:pt x="5916837" y="1444920"/>
                </a:cubicBezTo>
                <a:cubicBezTo>
                  <a:pt x="5212269" y="2454401"/>
                  <a:pt x="4448023" y="3337521"/>
                  <a:pt x="3888925" y="3835510"/>
                </a:cubicBezTo>
                <a:cubicBezTo>
                  <a:pt x="3579735" y="4126973"/>
                  <a:pt x="3222081" y="4215688"/>
                  <a:pt x="2778656" y="4033015"/>
                </a:cubicBezTo>
                <a:cubicBezTo>
                  <a:pt x="2135764" y="3787815"/>
                  <a:pt x="1302238" y="3328587"/>
                  <a:pt x="427627" y="2745604"/>
                </a:cubicBezTo>
                <a:lnTo>
                  <a:pt x="296527" y="2656156"/>
                </a:lnTo>
                <a:lnTo>
                  <a:pt x="0" y="1973154"/>
                </a:lnTo>
                <a:lnTo>
                  <a:pt x="138456" y="2101024"/>
                </a:lnTo>
                <a:cubicBezTo>
                  <a:pt x="847397" y="2741703"/>
                  <a:pt x="1535862" y="3265622"/>
                  <a:pt x="2081376" y="3571694"/>
                </a:cubicBezTo>
                <a:cubicBezTo>
                  <a:pt x="2455834" y="3794989"/>
                  <a:pt x="2789278" y="3762808"/>
                  <a:pt x="3106123" y="3541848"/>
                </a:cubicBezTo>
                <a:cubicBezTo>
                  <a:pt x="3675197" y="3168422"/>
                  <a:pt x="4480018" y="2475952"/>
                  <a:pt x="5247989" y="1661905"/>
                </a:cubicBezTo>
                <a:cubicBezTo>
                  <a:pt x="5727971" y="1153124"/>
                  <a:pt x="6159705" y="632739"/>
                  <a:pt x="6498936" y="169993"/>
                </a:cubicBezTo>
                <a:lnTo>
                  <a:pt x="6619793" y="0"/>
                </a:lnTo>
                <a:close/>
              </a:path>
            </a:pathLst>
          </a:custGeom>
          <a:solidFill>
            <a:srgbClr val="001FBD"/>
          </a:solidFill>
          <a:ln w="476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pt-BR"/>
          </a:p>
        </p:txBody>
      </p:sp>
      <p:sp>
        <p:nvSpPr>
          <p:cNvPr id="41" name="Forma Livre: Forma 40">
            <a:extLst>
              <a:ext uri="{FF2B5EF4-FFF2-40B4-BE49-F238E27FC236}">
                <a16:creationId xmlns:a16="http://schemas.microsoft.com/office/drawing/2014/main" id="{6BF22B8D-1D35-26A7-714F-5FDF0D096746}"/>
              </a:ext>
            </a:extLst>
          </p:cNvPr>
          <p:cNvSpPr/>
          <p:nvPr userDrawn="1"/>
        </p:nvSpPr>
        <p:spPr>
          <a:xfrm rot="17608092">
            <a:off x="10977056" y="-545030"/>
            <a:ext cx="1198840" cy="1862543"/>
          </a:xfrm>
          <a:custGeom>
            <a:avLst/>
            <a:gdLst>
              <a:gd name="connsiteX0" fmla="*/ 616180 w 1198840"/>
              <a:gd name="connsiteY0" fmla="*/ 0 h 1862543"/>
              <a:gd name="connsiteX1" fmla="*/ 1198840 w 1198840"/>
              <a:gd name="connsiteY1" fmla="*/ 1342063 h 1862543"/>
              <a:gd name="connsiteX2" fmla="*/ 0 w 1198840"/>
              <a:gd name="connsiteY2" fmla="*/ 1862543 h 1862543"/>
              <a:gd name="connsiteX3" fmla="*/ 58267 w 1198840"/>
              <a:gd name="connsiteY3" fmla="*/ 1719211 h 1862543"/>
              <a:gd name="connsiteX4" fmla="*/ 586255 w 1198840"/>
              <a:gd name="connsiteY4" fmla="*/ 110446 h 1862543"/>
              <a:gd name="connsiteX5" fmla="*/ 616180 w 1198840"/>
              <a:gd name="connsiteY5" fmla="*/ 0 h 1862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98840" h="1862543">
                <a:moveTo>
                  <a:pt x="616180" y="0"/>
                </a:moveTo>
                <a:lnTo>
                  <a:pt x="1198840" y="1342063"/>
                </a:lnTo>
                <a:lnTo>
                  <a:pt x="0" y="1862543"/>
                </a:lnTo>
                <a:lnTo>
                  <a:pt x="58267" y="1719211"/>
                </a:lnTo>
                <a:cubicBezTo>
                  <a:pt x="236162" y="1268633"/>
                  <a:pt x="417101" y="719789"/>
                  <a:pt x="586255" y="110446"/>
                </a:cubicBezTo>
                <a:lnTo>
                  <a:pt x="616180" y="0"/>
                </a:lnTo>
                <a:close/>
              </a:path>
            </a:pathLst>
          </a:custGeom>
          <a:solidFill>
            <a:srgbClr val="001FBD"/>
          </a:solidFill>
          <a:ln w="476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pt-BR"/>
          </a:p>
        </p:txBody>
      </p:sp>
      <p:sp>
        <p:nvSpPr>
          <p:cNvPr id="42" name="Forma Livre: Forma 41">
            <a:extLst>
              <a:ext uri="{FF2B5EF4-FFF2-40B4-BE49-F238E27FC236}">
                <a16:creationId xmlns:a16="http://schemas.microsoft.com/office/drawing/2014/main" id="{DD21DF0A-FC7D-A2E1-C6F4-17C60908AB3B}"/>
              </a:ext>
            </a:extLst>
          </p:cNvPr>
          <p:cNvSpPr/>
          <p:nvPr userDrawn="1"/>
        </p:nvSpPr>
        <p:spPr>
          <a:xfrm rot="17608092">
            <a:off x="2710833" y="42486"/>
            <a:ext cx="6770336" cy="6773030"/>
          </a:xfrm>
          <a:custGeom>
            <a:avLst/>
            <a:gdLst>
              <a:gd name="connsiteX0" fmla="*/ 6332593 w 6770336"/>
              <a:gd name="connsiteY0" fmla="*/ 2889381 h 6773030"/>
              <a:gd name="connsiteX1" fmla="*/ 6740251 w 6770336"/>
              <a:gd name="connsiteY1" fmla="*/ 4057375 h 6773030"/>
              <a:gd name="connsiteX2" fmla="*/ 6505175 w 6770336"/>
              <a:gd name="connsiteY2" fmla="*/ 4790860 h 6773030"/>
              <a:gd name="connsiteX3" fmla="*/ 4701846 w 6770336"/>
              <a:gd name="connsiteY3" fmla="*/ 5945215 h 6773030"/>
              <a:gd name="connsiteX4" fmla="*/ 2714309 w 6770336"/>
              <a:gd name="connsiteY4" fmla="*/ 6741600 h 6773030"/>
              <a:gd name="connsiteX5" fmla="*/ 1980825 w 6770336"/>
              <a:gd name="connsiteY5" fmla="*/ 6506525 h 6773030"/>
              <a:gd name="connsiteX6" fmla="*/ 826470 w 6770336"/>
              <a:gd name="connsiteY6" fmla="*/ 4703195 h 6773030"/>
              <a:gd name="connsiteX7" fmla="*/ 30085 w 6770336"/>
              <a:gd name="connsiteY7" fmla="*/ 2715656 h 6773030"/>
              <a:gd name="connsiteX8" fmla="*/ 265158 w 6770336"/>
              <a:gd name="connsiteY8" fmla="*/ 1982170 h 6773030"/>
              <a:gd name="connsiteX9" fmla="*/ 2068488 w 6770336"/>
              <a:gd name="connsiteY9" fmla="*/ 827817 h 6773030"/>
              <a:gd name="connsiteX10" fmla="*/ 4056024 w 6770336"/>
              <a:gd name="connsiteY10" fmla="*/ 31430 h 6773030"/>
              <a:gd name="connsiteX11" fmla="*/ 4789511 w 6770336"/>
              <a:gd name="connsiteY11" fmla="*/ 266506 h 6773030"/>
              <a:gd name="connsiteX12" fmla="*/ 5943864 w 6770336"/>
              <a:gd name="connsiteY12" fmla="*/ 2069838 h 6773030"/>
              <a:gd name="connsiteX13" fmla="*/ 6332593 w 6770336"/>
              <a:gd name="connsiteY13" fmla="*/ 2889381 h 6773030"/>
              <a:gd name="connsiteX14" fmla="*/ 5761661 w 6770336"/>
              <a:gd name="connsiteY14" fmla="*/ 2354755 h 6773030"/>
              <a:gd name="connsiteX15" fmla="*/ 4831114 w 6770336"/>
              <a:gd name="connsiteY15" fmla="*/ 666466 h 6773030"/>
              <a:gd name="connsiteX16" fmla="*/ 4186039 w 6770336"/>
              <a:gd name="connsiteY16" fmla="*/ 411950 h 6773030"/>
              <a:gd name="connsiteX17" fmla="*/ 2353406 w 6770336"/>
              <a:gd name="connsiteY17" fmla="*/ 1010020 h 6773030"/>
              <a:gd name="connsiteX18" fmla="*/ 665120 w 6770336"/>
              <a:gd name="connsiteY18" fmla="*/ 1940566 h 6773030"/>
              <a:gd name="connsiteX19" fmla="*/ 410605 w 6770336"/>
              <a:gd name="connsiteY19" fmla="*/ 2585641 h 6773030"/>
              <a:gd name="connsiteX20" fmla="*/ 1008676 w 6770336"/>
              <a:gd name="connsiteY20" fmla="*/ 4418276 h 6773030"/>
              <a:gd name="connsiteX21" fmla="*/ 1939223 w 6770336"/>
              <a:gd name="connsiteY21" fmla="*/ 6106564 h 6773030"/>
              <a:gd name="connsiteX22" fmla="*/ 2584297 w 6770336"/>
              <a:gd name="connsiteY22" fmla="*/ 6361080 h 6773030"/>
              <a:gd name="connsiteX23" fmla="*/ 4416929 w 6770336"/>
              <a:gd name="connsiteY23" fmla="*/ 5763011 h 6773030"/>
              <a:gd name="connsiteX24" fmla="*/ 6105216 w 6770336"/>
              <a:gd name="connsiteY24" fmla="*/ 4832464 h 6773030"/>
              <a:gd name="connsiteX25" fmla="*/ 6359732 w 6770336"/>
              <a:gd name="connsiteY25" fmla="*/ 4187388 h 6773030"/>
              <a:gd name="connsiteX26" fmla="*/ 5761661 w 6770336"/>
              <a:gd name="connsiteY26" fmla="*/ 2354755 h 67730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770336" h="6773030">
                <a:moveTo>
                  <a:pt x="6332593" y="2889381"/>
                </a:moveTo>
                <a:cubicBezTo>
                  <a:pt x="6521984" y="3327923"/>
                  <a:pt x="6663634" y="3730553"/>
                  <a:pt x="6740251" y="4057375"/>
                </a:cubicBezTo>
                <a:cubicBezTo>
                  <a:pt x="6823408" y="4374203"/>
                  <a:pt x="6730697" y="4608191"/>
                  <a:pt x="6505175" y="4790860"/>
                </a:cubicBezTo>
                <a:cubicBezTo>
                  <a:pt x="6117042" y="5123829"/>
                  <a:pt x="5449484" y="5560488"/>
                  <a:pt x="4701846" y="5945215"/>
                </a:cubicBezTo>
                <a:cubicBezTo>
                  <a:pt x="3954208" y="6329942"/>
                  <a:pt x="3210861" y="6619318"/>
                  <a:pt x="2714309" y="6741600"/>
                </a:cubicBezTo>
                <a:cubicBezTo>
                  <a:pt x="2434581" y="6818926"/>
                  <a:pt x="2190293" y="6758354"/>
                  <a:pt x="1980825" y="6506525"/>
                </a:cubicBezTo>
                <a:cubicBezTo>
                  <a:pt x="1626580" y="6102817"/>
                  <a:pt x="1211196" y="5450833"/>
                  <a:pt x="826470" y="4703195"/>
                </a:cubicBezTo>
                <a:cubicBezTo>
                  <a:pt x="441743" y="3955556"/>
                  <a:pt x="152671" y="3238573"/>
                  <a:pt x="30085" y="2715656"/>
                </a:cubicBezTo>
                <a:cubicBezTo>
                  <a:pt x="-53071" y="2398829"/>
                  <a:pt x="39638" y="2164840"/>
                  <a:pt x="265158" y="1982170"/>
                </a:cubicBezTo>
                <a:cubicBezTo>
                  <a:pt x="653292" y="1649201"/>
                  <a:pt x="1320849" y="1212544"/>
                  <a:pt x="2068488" y="827817"/>
                </a:cubicBezTo>
                <a:cubicBezTo>
                  <a:pt x="2816127" y="443090"/>
                  <a:pt x="3559472" y="153712"/>
                  <a:pt x="4056024" y="31430"/>
                </a:cubicBezTo>
                <a:cubicBezTo>
                  <a:pt x="4335754" y="-45895"/>
                  <a:pt x="4580043" y="14678"/>
                  <a:pt x="4789511" y="266506"/>
                </a:cubicBezTo>
                <a:cubicBezTo>
                  <a:pt x="5143753" y="670215"/>
                  <a:pt x="5559137" y="1322198"/>
                  <a:pt x="5943864" y="2069838"/>
                </a:cubicBezTo>
                <a:cubicBezTo>
                  <a:pt x="6088137" y="2350203"/>
                  <a:pt x="6218958" y="2626256"/>
                  <a:pt x="6332593" y="2889381"/>
                </a:cubicBezTo>
                <a:close/>
                <a:moveTo>
                  <a:pt x="5761661" y="2354755"/>
                </a:moveTo>
                <a:cubicBezTo>
                  <a:pt x="5460185" y="1660355"/>
                  <a:pt x="5125517" y="1050080"/>
                  <a:pt x="4831114" y="666466"/>
                </a:cubicBezTo>
                <a:cubicBezTo>
                  <a:pt x="4657804" y="427852"/>
                  <a:pt x="4441913" y="359004"/>
                  <a:pt x="4186039" y="411950"/>
                </a:cubicBezTo>
                <a:cubicBezTo>
                  <a:pt x="3732716" y="492477"/>
                  <a:pt x="3047805" y="708544"/>
                  <a:pt x="2353406" y="1010020"/>
                </a:cubicBezTo>
                <a:cubicBezTo>
                  <a:pt x="1659008" y="1311495"/>
                  <a:pt x="1033485" y="1664355"/>
                  <a:pt x="665120" y="1940566"/>
                </a:cubicBezTo>
                <a:cubicBezTo>
                  <a:pt x="451723" y="2091356"/>
                  <a:pt x="354613" y="2296093"/>
                  <a:pt x="410605" y="2585641"/>
                </a:cubicBezTo>
                <a:cubicBezTo>
                  <a:pt x="489849" y="3062667"/>
                  <a:pt x="707200" y="3723876"/>
                  <a:pt x="1008676" y="4418276"/>
                </a:cubicBezTo>
                <a:cubicBezTo>
                  <a:pt x="1310151" y="5112675"/>
                  <a:pt x="1644818" y="5722951"/>
                  <a:pt x="1939223" y="6106564"/>
                </a:cubicBezTo>
                <a:cubicBezTo>
                  <a:pt x="2112534" y="6345178"/>
                  <a:pt x="2328422" y="6414027"/>
                  <a:pt x="2584297" y="6361080"/>
                </a:cubicBezTo>
                <a:cubicBezTo>
                  <a:pt x="3037619" y="6280552"/>
                  <a:pt x="3722531" y="6064486"/>
                  <a:pt x="4416929" y="5763011"/>
                </a:cubicBezTo>
                <a:cubicBezTo>
                  <a:pt x="5111329" y="5461535"/>
                  <a:pt x="5736851" y="5108674"/>
                  <a:pt x="6105216" y="4832464"/>
                </a:cubicBezTo>
                <a:cubicBezTo>
                  <a:pt x="6318612" y="4681676"/>
                  <a:pt x="6415724" y="4476937"/>
                  <a:pt x="6359732" y="4187388"/>
                </a:cubicBezTo>
                <a:cubicBezTo>
                  <a:pt x="6280486" y="3710363"/>
                  <a:pt x="6063136" y="3049154"/>
                  <a:pt x="5761661" y="2354755"/>
                </a:cubicBezTo>
                <a:close/>
              </a:path>
            </a:pathLst>
          </a:custGeom>
          <a:solidFill>
            <a:schemeClr val="accent4"/>
          </a:solidFill>
          <a:ln w="476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pt-BR"/>
          </a:p>
        </p:txBody>
      </p:sp>
      <p:sp>
        <p:nvSpPr>
          <p:cNvPr id="43" name="Forma Livre: Forma 42">
            <a:extLst>
              <a:ext uri="{FF2B5EF4-FFF2-40B4-BE49-F238E27FC236}">
                <a16:creationId xmlns:a16="http://schemas.microsoft.com/office/drawing/2014/main" id="{C8EF880B-FCCC-9C69-4E67-45B6E4C5BCB8}"/>
              </a:ext>
            </a:extLst>
          </p:cNvPr>
          <p:cNvSpPr/>
          <p:nvPr userDrawn="1"/>
        </p:nvSpPr>
        <p:spPr>
          <a:xfrm rot="17608092">
            <a:off x="9755872" y="5077336"/>
            <a:ext cx="3385358" cy="757778"/>
          </a:xfrm>
          <a:custGeom>
            <a:avLst/>
            <a:gdLst>
              <a:gd name="connsiteX0" fmla="*/ 3385358 w 3385358"/>
              <a:gd name="connsiteY0" fmla="*/ 454500 h 757778"/>
              <a:gd name="connsiteX1" fmla="*/ 2755062 w 3385358"/>
              <a:gd name="connsiteY1" fmla="*/ 728145 h 757778"/>
              <a:gd name="connsiteX2" fmla="*/ 2722439 w 3385358"/>
              <a:gd name="connsiteY2" fmla="*/ 729955 h 757778"/>
              <a:gd name="connsiteX3" fmla="*/ 1420618 w 3385358"/>
              <a:gd name="connsiteY3" fmla="*/ 757778 h 757778"/>
              <a:gd name="connsiteX4" fmla="*/ 760448 w 3385358"/>
              <a:gd name="connsiteY4" fmla="*/ 750774 h 757778"/>
              <a:gd name="connsiteX5" fmla="*/ 319743 w 3385358"/>
              <a:gd name="connsiteY5" fmla="*/ 736475 h 757778"/>
              <a:gd name="connsiteX6" fmla="*/ 0 w 3385358"/>
              <a:gd name="connsiteY6" fmla="*/ 0 h 757778"/>
              <a:gd name="connsiteX7" fmla="*/ 397816 w 3385358"/>
              <a:gd name="connsiteY7" fmla="*/ 79484 h 757778"/>
              <a:gd name="connsiteX8" fmla="*/ 3156165 w 3385358"/>
              <a:gd name="connsiteY8" fmla="*/ 443546 h 757778"/>
              <a:gd name="connsiteX9" fmla="*/ 3385358 w 3385358"/>
              <a:gd name="connsiteY9" fmla="*/ 454500 h 757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385358" h="757778">
                <a:moveTo>
                  <a:pt x="3385358" y="454500"/>
                </a:moveTo>
                <a:lnTo>
                  <a:pt x="2755062" y="728145"/>
                </a:lnTo>
                <a:lnTo>
                  <a:pt x="2722439" y="729955"/>
                </a:lnTo>
                <a:cubicBezTo>
                  <a:pt x="2301824" y="748373"/>
                  <a:pt x="1865923" y="757778"/>
                  <a:pt x="1420618" y="757778"/>
                </a:cubicBezTo>
                <a:cubicBezTo>
                  <a:pt x="1197966" y="757778"/>
                  <a:pt x="977664" y="755427"/>
                  <a:pt x="760448" y="750774"/>
                </a:cubicBezTo>
                <a:lnTo>
                  <a:pt x="319743" y="736475"/>
                </a:lnTo>
                <a:lnTo>
                  <a:pt x="0" y="0"/>
                </a:lnTo>
                <a:lnTo>
                  <a:pt x="397816" y="79484"/>
                </a:lnTo>
                <a:cubicBezTo>
                  <a:pt x="1387209" y="266270"/>
                  <a:pt x="2334227" y="390957"/>
                  <a:pt x="3156165" y="443546"/>
                </a:cubicBezTo>
                <a:lnTo>
                  <a:pt x="3385358" y="454500"/>
                </a:lnTo>
                <a:close/>
              </a:path>
            </a:pathLst>
          </a:custGeom>
          <a:solidFill>
            <a:srgbClr val="000066"/>
          </a:solidFill>
          <a:ln w="476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pt-BR"/>
          </a:p>
        </p:txBody>
      </p:sp>
      <p:sp>
        <p:nvSpPr>
          <p:cNvPr id="44" name="Forma Livre: Forma 43">
            <a:extLst>
              <a:ext uri="{FF2B5EF4-FFF2-40B4-BE49-F238E27FC236}">
                <a16:creationId xmlns:a16="http://schemas.microsoft.com/office/drawing/2014/main" id="{A5AD726E-90A5-60FE-4F10-8DE0F216EE82}"/>
              </a:ext>
            </a:extLst>
          </p:cNvPr>
          <p:cNvSpPr/>
          <p:nvPr userDrawn="1"/>
        </p:nvSpPr>
        <p:spPr>
          <a:xfrm rot="17608092">
            <a:off x="16108" y="5540482"/>
            <a:ext cx="1198842" cy="1862547"/>
          </a:xfrm>
          <a:custGeom>
            <a:avLst/>
            <a:gdLst>
              <a:gd name="connsiteX0" fmla="*/ 1198842 w 1198842"/>
              <a:gd name="connsiteY0" fmla="*/ 0 h 1862547"/>
              <a:gd name="connsiteX1" fmla="*/ 1140575 w 1198842"/>
              <a:gd name="connsiteY1" fmla="*/ 143331 h 1862547"/>
              <a:gd name="connsiteX2" fmla="*/ 612587 w 1198842"/>
              <a:gd name="connsiteY2" fmla="*/ 1752096 h 1862547"/>
              <a:gd name="connsiteX3" fmla="*/ 582661 w 1198842"/>
              <a:gd name="connsiteY3" fmla="*/ 1862547 h 1862547"/>
              <a:gd name="connsiteX4" fmla="*/ 0 w 1198842"/>
              <a:gd name="connsiteY4" fmla="*/ 520480 h 1862547"/>
              <a:gd name="connsiteX5" fmla="*/ 1198842 w 1198842"/>
              <a:gd name="connsiteY5" fmla="*/ 0 h 18625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98842" h="1862547">
                <a:moveTo>
                  <a:pt x="1198842" y="0"/>
                </a:moveTo>
                <a:lnTo>
                  <a:pt x="1140575" y="143331"/>
                </a:lnTo>
                <a:cubicBezTo>
                  <a:pt x="962680" y="593909"/>
                  <a:pt x="781741" y="1142753"/>
                  <a:pt x="612587" y="1752096"/>
                </a:cubicBezTo>
                <a:lnTo>
                  <a:pt x="582661" y="1862547"/>
                </a:lnTo>
                <a:lnTo>
                  <a:pt x="0" y="520480"/>
                </a:lnTo>
                <a:lnTo>
                  <a:pt x="1198842" y="0"/>
                </a:lnTo>
                <a:close/>
              </a:path>
            </a:pathLst>
          </a:custGeom>
          <a:solidFill>
            <a:srgbClr val="001FBD"/>
          </a:solidFill>
          <a:ln w="476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pt-BR"/>
          </a:p>
        </p:txBody>
      </p:sp>
      <p:sp>
        <p:nvSpPr>
          <p:cNvPr id="49" name="Forma Livre: Forma 48">
            <a:extLst>
              <a:ext uri="{FF2B5EF4-FFF2-40B4-BE49-F238E27FC236}">
                <a16:creationId xmlns:a16="http://schemas.microsoft.com/office/drawing/2014/main" id="{852C0B07-0447-F6CD-1411-F4EE7A3F32B4}"/>
              </a:ext>
            </a:extLst>
          </p:cNvPr>
          <p:cNvSpPr/>
          <p:nvPr userDrawn="1"/>
        </p:nvSpPr>
        <p:spPr>
          <a:xfrm rot="17608092">
            <a:off x="2298331" y="-369924"/>
            <a:ext cx="7595340" cy="7597842"/>
          </a:xfrm>
          <a:custGeom>
            <a:avLst/>
            <a:gdLst>
              <a:gd name="connsiteX0" fmla="*/ 7363939 w 7595340"/>
              <a:gd name="connsiteY0" fmla="*/ 3756504 h 7597842"/>
              <a:gd name="connsiteX1" fmla="*/ 7538623 w 7595340"/>
              <a:gd name="connsiteY1" fmla="*/ 4211605 h 7597842"/>
              <a:gd name="connsiteX2" fmla="*/ 7351520 w 7595340"/>
              <a:gd name="connsiteY2" fmla="*/ 5037946 h 7597842"/>
              <a:gd name="connsiteX3" fmla="*/ 5486381 w 7595340"/>
              <a:gd name="connsiteY3" fmla="*/ 6476188 h 7597842"/>
              <a:gd name="connsiteX4" fmla="*/ 3384987 w 7595340"/>
              <a:gd name="connsiteY4" fmla="*/ 7539874 h 7597842"/>
              <a:gd name="connsiteX5" fmla="*/ 2558648 w 7595340"/>
              <a:gd name="connsiteY5" fmla="*/ 7352772 h 7597842"/>
              <a:gd name="connsiteX6" fmla="*/ 1120405 w 7595340"/>
              <a:gd name="connsiteY6" fmla="*/ 5487632 h 7597842"/>
              <a:gd name="connsiteX7" fmla="*/ 56718 w 7595340"/>
              <a:gd name="connsiteY7" fmla="*/ 3386236 h 7597842"/>
              <a:gd name="connsiteX8" fmla="*/ 243819 w 7595340"/>
              <a:gd name="connsiteY8" fmla="*/ 2559895 h 7597842"/>
              <a:gd name="connsiteX9" fmla="*/ 2108957 w 7595340"/>
              <a:gd name="connsiteY9" fmla="*/ 1121654 h 7597842"/>
              <a:gd name="connsiteX10" fmla="*/ 4210352 w 7595340"/>
              <a:gd name="connsiteY10" fmla="*/ 57968 h 7597842"/>
              <a:gd name="connsiteX11" fmla="*/ 5036693 w 7595340"/>
              <a:gd name="connsiteY11" fmla="*/ 245070 h 7597842"/>
              <a:gd name="connsiteX12" fmla="*/ 6474936 w 7595340"/>
              <a:gd name="connsiteY12" fmla="*/ 2110211 h 7597842"/>
              <a:gd name="connsiteX13" fmla="*/ 7363939 w 7595340"/>
              <a:gd name="connsiteY13" fmla="*/ 3756504 h 7597842"/>
              <a:gd name="connsiteX14" fmla="*/ 6745092 w 7595340"/>
              <a:gd name="connsiteY14" fmla="*/ 3301788 h 7597842"/>
              <a:gd name="connsiteX15" fmla="*/ 6356363 w 7595340"/>
              <a:gd name="connsiteY15" fmla="*/ 2482245 h 7597842"/>
              <a:gd name="connsiteX16" fmla="*/ 5202010 w 7595340"/>
              <a:gd name="connsiteY16" fmla="*/ 678913 h 7597842"/>
              <a:gd name="connsiteX17" fmla="*/ 4468523 w 7595340"/>
              <a:gd name="connsiteY17" fmla="*/ 443837 h 7597842"/>
              <a:gd name="connsiteX18" fmla="*/ 2480987 w 7595340"/>
              <a:gd name="connsiteY18" fmla="*/ 1240224 h 7597842"/>
              <a:gd name="connsiteX19" fmla="*/ 677657 w 7595340"/>
              <a:gd name="connsiteY19" fmla="*/ 2394577 h 7597842"/>
              <a:gd name="connsiteX20" fmla="*/ 442584 w 7595340"/>
              <a:gd name="connsiteY20" fmla="*/ 3128063 h 7597842"/>
              <a:gd name="connsiteX21" fmla="*/ 1238969 w 7595340"/>
              <a:gd name="connsiteY21" fmla="*/ 5115602 h 7597842"/>
              <a:gd name="connsiteX22" fmla="*/ 2393324 w 7595340"/>
              <a:gd name="connsiteY22" fmla="*/ 6918932 h 7597842"/>
              <a:gd name="connsiteX23" fmla="*/ 3126808 w 7595340"/>
              <a:gd name="connsiteY23" fmla="*/ 7154007 h 7597842"/>
              <a:gd name="connsiteX24" fmla="*/ 5114345 w 7595340"/>
              <a:gd name="connsiteY24" fmla="*/ 6357622 h 7597842"/>
              <a:gd name="connsiteX25" fmla="*/ 6917674 w 7595340"/>
              <a:gd name="connsiteY25" fmla="*/ 5203267 h 7597842"/>
              <a:gd name="connsiteX26" fmla="*/ 7152750 w 7595340"/>
              <a:gd name="connsiteY26" fmla="*/ 4469782 h 7597842"/>
              <a:gd name="connsiteX27" fmla="*/ 6745092 w 7595340"/>
              <a:gd name="connsiteY27" fmla="*/ 3301788 h 7597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7595340" h="7597842">
                <a:moveTo>
                  <a:pt x="7363939" y="3756504"/>
                </a:moveTo>
                <a:cubicBezTo>
                  <a:pt x="7433762" y="3918700"/>
                  <a:pt x="7492476" y="4071298"/>
                  <a:pt x="7538623" y="4211605"/>
                </a:cubicBezTo>
                <a:cubicBezTo>
                  <a:pt x="7660194" y="4550792"/>
                  <a:pt x="7581088" y="4816105"/>
                  <a:pt x="7351520" y="5037946"/>
                </a:cubicBezTo>
                <a:cubicBezTo>
                  <a:pt x="6958205" y="5440112"/>
                  <a:pt x="6268665" y="5982755"/>
                  <a:pt x="5486381" y="6476188"/>
                </a:cubicBezTo>
                <a:cubicBezTo>
                  <a:pt x="4704098" y="6969621"/>
                  <a:pt x="3917354" y="7358158"/>
                  <a:pt x="3384987" y="7539874"/>
                </a:cubicBezTo>
                <a:cubicBezTo>
                  <a:pt x="3085894" y="7651491"/>
                  <a:pt x="2812384" y="7608593"/>
                  <a:pt x="2558648" y="7352772"/>
                </a:cubicBezTo>
                <a:cubicBezTo>
                  <a:pt x="2131671" y="6944435"/>
                  <a:pt x="1613837" y="6269915"/>
                  <a:pt x="1120405" y="5487632"/>
                </a:cubicBezTo>
                <a:cubicBezTo>
                  <a:pt x="626972" y="4705348"/>
                  <a:pt x="241303" y="3947464"/>
                  <a:pt x="56718" y="3386236"/>
                </a:cubicBezTo>
                <a:cubicBezTo>
                  <a:pt x="-64852" y="3047051"/>
                  <a:pt x="14251" y="2781738"/>
                  <a:pt x="243819" y="2559895"/>
                </a:cubicBezTo>
                <a:cubicBezTo>
                  <a:pt x="637134" y="2157729"/>
                  <a:pt x="1326675" y="1615087"/>
                  <a:pt x="2108957" y="1121654"/>
                </a:cubicBezTo>
                <a:cubicBezTo>
                  <a:pt x="2891242" y="628221"/>
                  <a:pt x="3677986" y="239684"/>
                  <a:pt x="4210352" y="57968"/>
                </a:cubicBezTo>
                <a:cubicBezTo>
                  <a:pt x="4509446" y="-53649"/>
                  <a:pt x="4782958" y="-10750"/>
                  <a:pt x="5036693" y="245070"/>
                </a:cubicBezTo>
                <a:cubicBezTo>
                  <a:pt x="5463669" y="653407"/>
                  <a:pt x="5981503" y="1327927"/>
                  <a:pt x="6474936" y="2110211"/>
                </a:cubicBezTo>
                <a:cubicBezTo>
                  <a:pt x="6845010" y="2696924"/>
                  <a:pt x="7154468" y="3269912"/>
                  <a:pt x="7363939" y="3756504"/>
                </a:cubicBezTo>
                <a:close/>
                <a:moveTo>
                  <a:pt x="6745092" y="3301788"/>
                </a:moveTo>
                <a:cubicBezTo>
                  <a:pt x="6631457" y="3038663"/>
                  <a:pt x="6500636" y="2762610"/>
                  <a:pt x="6356363" y="2482245"/>
                </a:cubicBezTo>
                <a:cubicBezTo>
                  <a:pt x="5971636" y="1734605"/>
                  <a:pt x="5556252" y="1082622"/>
                  <a:pt x="5202010" y="678913"/>
                </a:cubicBezTo>
                <a:cubicBezTo>
                  <a:pt x="4992542" y="427085"/>
                  <a:pt x="4748253" y="366512"/>
                  <a:pt x="4468523" y="443837"/>
                </a:cubicBezTo>
                <a:cubicBezTo>
                  <a:pt x="3971971" y="566119"/>
                  <a:pt x="3228626" y="855497"/>
                  <a:pt x="2480987" y="1240224"/>
                </a:cubicBezTo>
                <a:cubicBezTo>
                  <a:pt x="1733348" y="1624951"/>
                  <a:pt x="1065791" y="2061608"/>
                  <a:pt x="677657" y="2394577"/>
                </a:cubicBezTo>
                <a:cubicBezTo>
                  <a:pt x="452137" y="2577247"/>
                  <a:pt x="359428" y="2811236"/>
                  <a:pt x="442584" y="3128063"/>
                </a:cubicBezTo>
                <a:cubicBezTo>
                  <a:pt x="565170" y="3650980"/>
                  <a:pt x="854242" y="4367963"/>
                  <a:pt x="1238969" y="5115602"/>
                </a:cubicBezTo>
                <a:cubicBezTo>
                  <a:pt x="1623695" y="5863240"/>
                  <a:pt x="2039079" y="6515224"/>
                  <a:pt x="2393324" y="6918932"/>
                </a:cubicBezTo>
                <a:cubicBezTo>
                  <a:pt x="2602792" y="7170761"/>
                  <a:pt x="2847080" y="7231333"/>
                  <a:pt x="3126808" y="7154007"/>
                </a:cubicBezTo>
                <a:cubicBezTo>
                  <a:pt x="3623360" y="7031725"/>
                  <a:pt x="4366707" y="6742349"/>
                  <a:pt x="5114345" y="6357622"/>
                </a:cubicBezTo>
                <a:cubicBezTo>
                  <a:pt x="5861983" y="5972895"/>
                  <a:pt x="6529541" y="5536236"/>
                  <a:pt x="6917674" y="5203267"/>
                </a:cubicBezTo>
                <a:cubicBezTo>
                  <a:pt x="7143196" y="5020598"/>
                  <a:pt x="7235907" y="4786610"/>
                  <a:pt x="7152750" y="4469782"/>
                </a:cubicBezTo>
                <a:cubicBezTo>
                  <a:pt x="7076133" y="4142960"/>
                  <a:pt x="6934483" y="3740330"/>
                  <a:pt x="6745092" y="3301788"/>
                </a:cubicBezTo>
                <a:close/>
              </a:path>
            </a:pathLst>
          </a:custGeom>
          <a:solidFill>
            <a:srgbClr val="000066"/>
          </a:solidFill>
          <a:ln w="476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pt-BR"/>
          </a:p>
        </p:txBody>
      </p:sp>
      <p:sp>
        <p:nvSpPr>
          <p:cNvPr id="50" name="Forma Livre: Forma 49">
            <a:extLst>
              <a:ext uri="{FF2B5EF4-FFF2-40B4-BE49-F238E27FC236}">
                <a16:creationId xmlns:a16="http://schemas.microsoft.com/office/drawing/2014/main" id="{0799B50B-70D4-5E5A-1094-D9FA468052ED}"/>
              </a:ext>
            </a:extLst>
          </p:cNvPr>
          <p:cNvSpPr/>
          <p:nvPr userDrawn="1"/>
        </p:nvSpPr>
        <p:spPr>
          <a:xfrm rot="17608092">
            <a:off x="10898041" y="5469679"/>
            <a:ext cx="2435319" cy="890938"/>
          </a:xfrm>
          <a:custGeom>
            <a:avLst/>
            <a:gdLst>
              <a:gd name="connsiteX0" fmla="*/ 2435319 w 2435319"/>
              <a:gd name="connsiteY0" fmla="*/ 0 h 890938"/>
              <a:gd name="connsiteX1" fmla="*/ 383186 w 2435319"/>
              <a:gd name="connsiteY1" fmla="*/ 890938 h 890938"/>
              <a:gd name="connsiteX2" fmla="*/ 0 w 2435319"/>
              <a:gd name="connsiteY2" fmla="*/ 8330 h 890938"/>
              <a:gd name="connsiteX3" fmla="*/ 440705 w 2435319"/>
              <a:gd name="connsiteY3" fmla="*/ 22629 h 890938"/>
              <a:gd name="connsiteX4" fmla="*/ 1100875 w 2435319"/>
              <a:gd name="connsiteY4" fmla="*/ 29633 h 890938"/>
              <a:gd name="connsiteX5" fmla="*/ 2402696 w 2435319"/>
              <a:gd name="connsiteY5" fmla="*/ 1810 h 890938"/>
              <a:gd name="connsiteX6" fmla="*/ 2435319 w 2435319"/>
              <a:gd name="connsiteY6" fmla="*/ 0 h 890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35319" h="890938">
                <a:moveTo>
                  <a:pt x="2435319" y="0"/>
                </a:moveTo>
                <a:lnTo>
                  <a:pt x="383186" y="890938"/>
                </a:lnTo>
                <a:lnTo>
                  <a:pt x="0" y="8330"/>
                </a:lnTo>
                <a:lnTo>
                  <a:pt x="440705" y="22629"/>
                </a:lnTo>
                <a:cubicBezTo>
                  <a:pt x="657921" y="27282"/>
                  <a:pt x="878223" y="29633"/>
                  <a:pt x="1100875" y="29633"/>
                </a:cubicBezTo>
                <a:cubicBezTo>
                  <a:pt x="1546180" y="29633"/>
                  <a:pt x="1982081" y="20228"/>
                  <a:pt x="2402696" y="1810"/>
                </a:cubicBezTo>
                <a:lnTo>
                  <a:pt x="2435319" y="0"/>
                </a:lnTo>
                <a:close/>
              </a:path>
            </a:pathLst>
          </a:custGeom>
          <a:solidFill>
            <a:srgbClr val="001FBD"/>
          </a:solidFill>
          <a:ln w="476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pt-BR"/>
          </a:p>
        </p:txBody>
      </p:sp>
      <p:sp>
        <p:nvSpPr>
          <p:cNvPr id="51" name="Forma Livre: Forma 50">
            <a:extLst>
              <a:ext uri="{FF2B5EF4-FFF2-40B4-BE49-F238E27FC236}">
                <a16:creationId xmlns:a16="http://schemas.microsoft.com/office/drawing/2014/main" id="{D343473A-6D4B-F631-7D62-5466DA2999F5}"/>
              </a:ext>
            </a:extLst>
          </p:cNvPr>
          <p:cNvSpPr/>
          <p:nvPr userDrawn="1"/>
        </p:nvSpPr>
        <p:spPr>
          <a:xfrm rot="17608092">
            <a:off x="2004068" y="-818938"/>
            <a:ext cx="8183868" cy="8495877"/>
          </a:xfrm>
          <a:custGeom>
            <a:avLst/>
            <a:gdLst>
              <a:gd name="connsiteX0" fmla="*/ 6975530 w 8183868"/>
              <a:gd name="connsiteY0" fmla="*/ 2279443 h 8495877"/>
              <a:gd name="connsiteX1" fmla="*/ 8183868 w 8183868"/>
              <a:gd name="connsiteY1" fmla="*/ 5062655 h 8495877"/>
              <a:gd name="connsiteX2" fmla="*/ 8137589 w 8183868"/>
              <a:gd name="connsiteY2" fmla="*/ 5126774 h 8495877"/>
              <a:gd name="connsiteX3" fmla="*/ 6292918 w 8183868"/>
              <a:gd name="connsiteY3" fmla="*/ 6945950 h 8495877"/>
              <a:gd name="connsiteX4" fmla="*/ 4140322 w 8183868"/>
              <a:gd name="connsiteY4" fmla="*/ 8387667 h 8495877"/>
              <a:gd name="connsiteX5" fmla="*/ 3213099 w 8183868"/>
              <a:gd name="connsiteY5" fmla="*/ 8293595 h 8495877"/>
              <a:gd name="connsiteX6" fmla="*/ 1393922 w 8183868"/>
              <a:gd name="connsiteY6" fmla="*/ 6448924 h 8495877"/>
              <a:gd name="connsiteX7" fmla="*/ 1208350 w 8183868"/>
              <a:gd name="connsiteY7" fmla="*/ 6216454 h 8495877"/>
              <a:gd name="connsiteX8" fmla="*/ 0 w 8183868"/>
              <a:gd name="connsiteY8" fmla="*/ 3433216 h 8495877"/>
              <a:gd name="connsiteX9" fmla="*/ 46274 w 8183868"/>
              <a:gd name="connsiteY9" fmla="*/ 3369103 h 8495877"/>
              <a:gd name="connsiteX10" fmla="*/ 1890946 w 8183868"/>
              <a:gd name="connsiteY10" fmla="*/ 1549928 h 8495877"/>
              <a:gd name="connsiteX11" fmla="*/ 4043541 w 8183868"/>
              <a:gd name="connsiteY11" fmla="*/ 108210 h 8495877"/>
              <a:gd name="connsiteX12" fmla="*/ 4970766 w 8183868"/>
              <a:gd name="connsiteY12" fmla="*/ 202281 h 8495877"/>
              <a:gd name="connsiteX13" fmla="*/ 6789943 w 8183868"/>
              <a:gd name="connsiteY13" fmla="*/ 2046955 h 8495877"/>
              <a:gd name="connsiteX14" fmla="*/ 6975530 w 8183868"/>
              <a:gd name="connsiteY14" fmla="*/ 2279443 h 8495877"/>
              <a:gd name="connsiteX15" fmla="*/ 7658205 w 8183868"/>
              <a:gd name="connsiteY15" fmla="*/ 4205520 h 8495877"/>
              <a:gd name="connsiteX16" fmla="*/ 6769202 w 8183868"/>
              <a:gd name="connsiteY16" fmla="*/ 2559227 h 8495877"/>
              <a:gd name="connsiteX17" fmla="*/ 5330959 w 8183868"/>
              <a:gd name="connsiteY17" fmla="*/ 694086 h 8495877"/>
              <a:gd name="connsiteX18" fmla="*/ 4504618 w 8183868"/>
              <a:gd name="connsiteY18" fmla="*/ 506984 h 8495877"/>
              <a:gd name="connsiteX19" fmla="*/ 2403223 w 8183868"/>
              <a:gd name="connsiteY19" fmla="*/ 1570670 h 8495877"/>
              <a:gd name="connsiteX20" fmla="*/ 538085 w 8183868"/>
              <a:gd name="connsiteY20" fmla="*/ 3008911 h 8495877"/>
              <a:gd name="connsiteX21" fmla="*/ 350984 w 8183868"/>
              <a:gd name="connsiteY21" fmla="*/ 3835252 h 8495877"/>
              <a:gd name="connsiteX22" fmla="*/ 1414671 w 8183868"/>
              <a:gd name="connsiteY22" fmla="*/ 5936648 h 8495877"/>
              <a:gd name="connsiteX23" fmla="*/ 2852914 w 8183868"/>
              <a:gd name="connsiteY23" fmla="*/ 7801788 h 8495877"/>
              <a:gd name="connsiteX24" fmla="*/ 3679253 w 8183868"/>
              <a:gd name="connsiteY24" fmla="*/ 7988890 h 8495877"/>
              <a:gd name="connsiteX25" fmla="*/ 5780647 w 8183868"/>
              <a:gd name="connsiteY25" fmla="*/ 6925204 h 8495877"/>
              <a:gd name="connsiteX26" fmla="*/ 7645786 w 8183868"/>
              <a:gd name="connsiteY26" fmla="*/ 5486962 h 8495877"/>
              <a:gd name="connsiteX27" fmla="*/ 7832889 w 8183868"/>
              <a:gd name="connsiteY27" fmla="*/ 4660621 h 8495877"/>
              <a:gd name="connsiteX28" fmla="*/ 7658205 w 8183868"/>
              <a:gd name="connsiteY28" fmla="*/ 4205520 h 8495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8183868" h="8495877">
                <a:moveTo>
                  <a:pt x="6975530" y="2279443"/>
                </a:moveTo>
                <a:lnTo>
                  <a:pt x="8183868" y="5062655"/>
                </a:lnTo>
                <a:lnTo>
                  <a:pt x="8137589" y="5126774"/>
                </a:lnTo>
                <a:cubicBezTo>
                  <a:pt x="7761778" y="5618356"/>
                  <a:pt x="7081263" y="6302834"/>
                  <a:pt x="6292918" y="6945950"/>
                </a:cubicBezTo>
                <a:cubicBezTo>
                  <a:pt x="5504573" y="7589067"/>
                  <a:pt x="4697366" y="8118244"/>
                  <a:pt x="4140322" y="8387667"/>
                </a:cubicBezTo>
                <a:cubicBezTo>
                  <a:pt x="3828635" y="8549435"/>
                  <a:pt x="3524272" y="8539078"/>
                  <a:pt x="3213099" y="8293595"/>
                </a:cubicBezTo>
                <a:cubicBezTo>
                  <a:pt x="2692424" y="7904693"/>
                  <a:pt x="2037039" y="7237269"/>
                  <a:pt x="1393922" y="6448924"/>
                </a:cubicBezTo>
                <a:lnTo>
                  <a:pt x="1208350" y="6216454"/>
                </a:lnTo>
                <a:lnTo>
                  <a:pt x="0" y="3433216"/>
                </a:lnTo>
                <a:lnTo>
                  <a:pt x="46274" y="3369103"/>
                </a:lnTo>
                <a:cubicBezTo>
                  <a:pt x="422085" y="2877521"/>
                  <a:pt x="1102602" y="2193044"/>
                  <a:pt x="1890946" y="1549928"/>
                </a:cubicBezTo>
                <a:cubicBezTo>
                  <a:pt x="2679292" y="906811"/>
                  <a:pt x="3486498" y="377633"/>
                  <a:pt x="4043541" y="108210"/>
                </a:cubicBezTo>
                <a:cubicBezTo>
                  <a:pt x="4355230" y="-53557"/>
                  <a:pt x="4659594" y="-43200"/>
                  <a:pt x="4970766" y="202281"/>
                </a:cubicBezTo>
                <a:cubicBezTo>
                  <a:pt x="5491441" y="591185"/>
                  <a:pt x="6146825" y="1258609"/>
                  <a:pt x="6789943" y="2046955"/>
                </a:cubicBezTo>
                <a:lnTo>
                  <a:pt x="6975530" y="2279443"/>
                </a:lnTo>
                <a:close/>
                <a:moveTo>
                  <a:pt x="7658205" y="4205520"/>
                </a:moveTo>
                <a:cubicBezTo>
                  <a:pt x="7448734" y="3718928"/>
                  <a:pt x="7139276" y="3145940"/>
                  <a:pt x="6769202" y="2559227"/>
                </a:cubicBezTo>
                <a:cubicBezTo>
                  <a:pt x="6275769" y="1776943"/>
                  <a:pt x="5757935" y="1102423"/>
                  <a:pt x="5330959" y="694086"/>
                </a:cubicBezTo>
                <a:cubicBezTo>
                  <a:pt x="5077224" y="438266"/>
                  <a:pt x="4803712" y="395367"/>
                  <a:pt x="4504618" y="506984"/>
                </a:cubicBezTo>
                <a:cubicBezTo>
                  <a:pt x="3972252" y="688700"/>
                  <a:pt x="3185508" y="1077237"/>
                  <a:pt x="2403223" y="1570670"/>
                </a:cubicBezTo>
                <a:cubicBezTo>
                  <a:pt x="1620941" y="2064103"/>
                  <a:pt x="931400" y="2606745"/>
                  <a:pt x="538085" y="3008911"/>
                </a:cubicBezTo>
                <a:cubicBezTo>
                  <a:pt x="308517" y="3230754"/>
                  <a:pt x="229414" y="3496067"/>
                  <a:pt x="350984" y="3835252"/>
                </a:cubicBezTo>
                <a:cubicBezTo>
                  <a:pt x="535569" y="4396480"/>
                  <a:pt x="921238" y="5154364"/>
                  <a:pt x="1414671" y="5936648"/>
                </a:cubicBezTo>
                <a:cubicBezTo>
                  <a:pt x="1908103" y="6718931"/>
                  <a:pt x="2425937" y="7393451"/>
                  <a:pt x="2852914" y="7801788"/>
                </a:cubicBezTo>
                <a:cubicBezTo>
                  <a:pt x="3106650" y="8057609"/>
                  <a:pt x="3380160" y="8100507"/>
                  <a:pt x="3679253" y="7988890"/>
                </a:cubicBezTo>
                <a:cubicBezTo>
                  <a:pt x="4211620" y="7807174"/>
                  <a:pt x="4998364" y="7418637"/>
                  <a:pt x="5780647" y="6925204"/>
                </a:cubicBezTo>
                <a:cubicBezTo>
                  <a:pt x="6562931" y="6431771"/>
                  <a:pt x="7252471" y="5889128"/>
                  <a:pt x="7645786" y="5486962"/>
                </a:cubicBezTo>
                <a:cubicBezTo>
                  <a:pt x="7875354" y="5265121"/>
                  <a:pt x="7954460" y="4999808"/>
                  <a:pt x="7832889" y="4660621"/>
                </a:cubicBezTo>
                <a:cubicBezTo>
                  <a:pt x="7786742" y="4520314"/>
                  <a:pt x="7728028" y="4367716"/>
                  <a:pt x="7658205" y="4205520"/>
                </a:cubicBezTo>
                <a:close/>
              </a:path>
            </a:pathLst>
          </a:custGeom>
          <a:solidFill>
            <a:srgbClr val="001FBD"/>
          </a:solidFill>
          <a:ln w="476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pt-BR"/>
          </a:p>
        </p:txBody>
      </p:sp>
      <p:sp>
        <p:nvSpPr>
          <p:cNvPr id="52" name="Forma Livre: Forma 51">
            <a:extLst>
              <a:ext uri="{FF2B5EF4-FFF2-40B4-BE49-F238E27FC236}">
                <a16:creationId xmlns:a16="http://schemas.microsoft.com/office/drawing/2014/main" id="{F4331B39-B256-86A3-6D7A-A208B1552A26}"/>
              </a:ext>
            </a:extLst>
          </p:cNvPr>
          <p:cNvSpPr/>
          <p:nvPr userDrawn="1"/>
        </p:nvSpPr>
        <p:spPr>
          <a:xfrm rot="17608092">
            <a:off x="6670445" y="1528605"/>
            <a:ext cx="6564413" cy="4141263"/>
          </a:xfrm>
          <a:custGeom>
            <a:avLst/>
            <a:gdLst>
              <a:gd name="connsiteX0" fmla="*/ 6307047 w 6564413"/>
              <a:gd name="connsiteY0" fmla="*/ 0 h 4141263"/>
              <a:gd name="connsiteX1" fmla="*/ 6564413 w 6564413"/>
              <a:gd name="connsiteY1" fmla="*/ 592800 h 4141263"/>
              <a:gd name="connsiteX2" fmla="*/ 6394909 w 6564413"/>
              <a:gd name="connsiteY2" fmla="*/ 1060921 h 4141263"/>
              <a:gd name="connsiteX3" fmla="*/ 5258756 w 6564413"/>
              <a:gd name="connsiteY3" fmla="*/ 3512576 h 4141263"/>
              <a:gd name="connsiteX4" fmla="*/ 5157335 w 6564413"/>
              <a:gd name="connsiteY4" fmla="*/ 3669873 h 4141263"/>
              <a:gd name="connsiteX5" fmla="*/ 5120443 w 6564413"/>
              <a:gd name="connsiteY5" fmla="*/ 3713847 h 4141263"/>
              <a:gd name="connsiteX6" fmla="*/ 4135960 w 6564413"/>
              <a:gd name="connsiteY6" fmla="*/ 4141263 h 4141263"/>
              <a:gd name="connsiteX7" fmla="*/ 4044689 w 6564413"/>
              <a:gd name="connsiteY7" fmla="*/ 4135430 h 4141263"/>
              <a:gd name="connsiteX8" fmla="*/ 340653 w 6564413"/>
              <a:gd name="connsiteY8" fmla="*/ 3317905 h 4141263"/>
              <a:gd name="connsiteX9" fmla="*/ 259298 w 6564413"/>
              <a:gd name="connsiteY9" fmla="*/ 3290765 h 4141263"/>
              <a:gd name="connsiteX10" fmla="*/ 0 w 6564413"/>
              <a:gd name="connsiteY10" fmla="*/ 2693515 h 4141263"/>
              <a:gd name="connsiteX11" fmla="*/ 271145 w 6564413"/>
              <a:gd name="connsiteY11" fmla="*/ 2826284 h 4141263"/>
              <a:gd name="connsiteX12" fmla="*/ 3033108 w 6564413"/>
              <a:gd name="connsiteY12" fmla="*/ 3858328 h 4141263"/>
              <a:gd name="connsiteX13" fmla="*/ 4210823 w 6564413"/>
              <a:gd name="connsiteY13" fmla="*/ 3468772 h 4141263"/>
              <a:gd name="connsiteX14" fmla="*/ 6042840 w 6564413"/>
              <a:gd name="connsiteY14" fmla="*/ 547333 h 4141263"/>
              <a:gd name="connsiteX15" fmla="*/ 6263571 w 6564413"/>
              <a:gd name="connsiteY15" fmla="*/ 94817 h 4141263"/>
              <a:gd name="connsiteX16" fmla="*/ 6307047 w 6564413"/>
              <a:gd name="connsiteY16" fmla="*/ 0 h 41412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564413" h="4141263">
                <a:moveTo>
                  <a:pt x="6307047" y="0"/>
                </a:moveTo>
                <a:lnTo>
                  <a:pt x="6564413" y="592800"/>
                </a:lnTo>
                <a:lnTo>
                  <a:pt x="6394909" y="1060921"/>
                </a:lnTo>
                <a:cubicBezTo>
                  <a:pt x="6019971" y="2059070"/>
                  <a:pt x="5611104" y="2931610"/>
                  <a:pt x="5258756" y="3512576"/>
                </a:cubicBezTo>
                <a:cubicBezTo>
                  <a:pt x="5226994" y="3568447"/>
                  <a:pt x="5193231" y="3620923"/>
                  <a:pt x="5157335" y="3669873"/>
                </a:cubicBezTo>
                <a:lnTo>
                  <a:pt x="5120443" y="3713847"/>
                </a:lnTo>
                <a:lnTo>
                  <a:pt x="4135960" y="4141263"/>
                </a:lnTo>
                <a:lnTo>
                  <a:pt x="4044689" y="4135430"/>
                </a:lnTo>
                <a:cubicBezTo>
                  <a:pt x="3095293" y="4072298"/>
                  <a:pt x="1758586" y="3774266"/>
                  <a:pt x="340653" y="3317905"/>
                </a:cubicBezTo>
                <a:lnTo>
                  <a:pt x="259298" y="3290765"/>
                </a:lnTo>
                <a:lnTo>
                  <a:pt x="0" y="2693515"/>
                </a:lnTo>
                <a:lnTo>
                  <a:pt x="271145" y="2826284"/>
                </a:lnTo>
                <a:cubicBezTo>
                  <a:pt x="1314984" y="3323497"/>
                  <a:pt x="2294642" y="3692437"/>
                  <a:pt x="3033108" y="3858328"/>
                </a:cubicBezTo>
                <a:cubicBezTo>
                  <a:pt x="3544587" y="3987502"/>
                  <a:pt x="3920022" y="3834694"/>
                  <a:pt x="4210823" y="3468772"/>
                </a:cubicBezTo>
                <a:cubicBezTo>
                  <a:pt x="4741238" y="2838718"/>
                  <a:pt x="5434455" y="1757120"/>
                  <a:pt x="6042840" y="547333"/>
                </a:cubicBezTo>
                <a:cubicBezTo>
                  <a:pt x="6118888" y="396109"/>
                  <a:pt x="6192538" y="245016"/>
                  <a:pt x="6263571" y="94817"/>
                </a:cubicBezTo>
                <a:lnTo>
                  <a:pt x="6307047" y="0"/>
                </a:lnTo>
                <a:close/>
              </a:path>
            </a:pathLst>
          </a:custGeom>
          <a:solidFill>
            <a:srgbClr val="000D3C"/>
          </a:solidFill>
          <a:ln w="476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pt-BR"/>
          </a:p>
        </p:txBody>
      </p:sp>
      <p:sp>
        <p:nvSpPr>
          <p:cNvPr id="53" name="Espaço Reservado para Texto 7">
            <a:extLst>
              <a:ext uri="{FF2B5EF4-FFF2-40B4-BE49-F238E27FC236}">
                <a16:creationId xmlns:a16="http://schemas.microsoft.com/office/drawing/2014/main" id="{31C687C7-7208-4C17-6743-1E93F1D29CA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58596" y="3065754"/>
            <a:ext cx="3818604" cy="203964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80000"/>
              </a:lnSpc>
              <a:buNone/>
              <a:defRPr lang="pt-BR" sz="4800" strike="noStrike" kern="1200" spc="0" dirty="0">
                <a:solidFill>
                  <a:schemeClr val="bg1"/>
                </a:solidFill>
                <a:latin typeface="Itau Display Pro XBold" panose="020B0803020204020204" pitchFamily="34" charset="0"/>
                <a:ea typeface="+mn-ea"/>
                <a:cs typeface="Itau Display Pro XBold" panose="020B0803020204020204" pitchFamily="34" charset="0"/>
              </a:defRPr>
            </a:lvl1pPr>
          </a:lstStyle>
          <a:p>
            <a:pPr lvl="0"/>
            <a:r>
              <a:rPr lang="pt-BR"/>
              <a:t>A gente agradece sua participação</a:t>
            </a:r>
          </a:p>
        </p:txBody>
      </p:sp>
      <p:pic>
        <p:nvPicPr>
          <p:cNvPr id="54" name="Imagem 53" descr="Logotipo, nome da empresa&#10;&#10;Descrição gerada automaticamente">
            <a:extLst>
              <a:ext uri="{FF2B5EF4-FFF2-40B4-BE49-F238E27FC236}">
                <a16:creationId xmlns:a16="http://schemas.microsoft.com/office/drawing/2014/main" id="{7CE9E361-FD0F-EA86-3E9D-2387BD2713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8596" y="1881253"/>
            <a:ext cx="871855" cy="871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87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erramento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915DC628-A822-FCCB-7739-BE16EAB690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tau Display Pro"/>
              <a:ea typeface="+mn-ea"/>
              <a:cs typeface="+mn-cs"/>
            </a:endParaRPr>
          </a:p>
        </p:txBody>
      </p:sp>
      <p:pic>
        <p:nvPicPr>
          <p:cNvPr id="28" name="Gráfico 27">
            <a:extLst>
              <a:ext uri="{FF2B5EF4-FFF2-40B4-BE49-F238E27FC236}">
                <a16:creationId xmlns:a16="http://schemas.microsoft.com/office/drawing/2014/main" id="{1C8A95E6-1382-620C-AAD2-1130476E9B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580" b="1517"/>
          <a:stretch>
            <a:fillRect/>
          </a:stretch>
        </p:blipFill>
        <p:spPr>
          <a:xfrm>
            <a:off x="1" y="0"/>
            <a:ext cx="12191998" cy="6858000"/>
          </a:xfrm>
          <a:custGeom>
            <a:avLst/>
            <a:gdLst>
              <a:gd name="connsiteX0" fmla="*/ 0 w 12191998"/>
              <a:gd name="connsiteY0" fmla="*/ 0 h 6858000"/>
              <a:gd name="connsiteX1" fmla="*/ 12191998 w 12191998"/>
              <a:gd name="connsiteY1" fmla="*/ 0 h 6858000"/>
              <a:gd name="connsiteX2" fmla="*/ 12191998 w 12191998"/>
              <a:gd name="connsiteY2" fmla="*/ 6858000 h 6858000"/>
              <a:gd name="connsiteX3" fmla="*/ 0 w 12191998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1998" h="6858000">
                <a:moveTo>
                  <a:pt x="0" y="0"/>
                </a:moveTo>
                <a:lnTo>
                  <a:pt x="12191998" y="0"/>
                </a:lnTo>
                <a:lnTo>
                  <a:pt x="12191998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3A538453-9FAD-5F31-F8C6-073AB8EAA08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4"/>
              </a:gs>
              <a:gs pos="76000">
                <a:schemeClr val="accent4">
                  <a:alpha val="6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tau Display Pro"/>
              <a:ea typeface="+mn-ea"/>
              <a:cs typeface="+mn-cs"/>
            </a:endParaRPr>
          </a:p>
        </p:txBody>
      </p:sp>
      <p:sp>
        <p:nvSpPr>
          <p:cNvPr id="7" name="Forma Livre: Forma 6">
            <a:extLst>
              <a:ext uri="{FF2B5EF4-FFF2-40B4-BE49-F238E27FC236}">
                <a16:creationId xmlns:a16="http://schemas.microsoft.com/office/drawing/2014/main" id="{10EAF8F8-6508-C3F1-F66F-28C8690C68EB}"/>
              </a:ext>
            </a:extLst>
          </p:cNvPr>
          <p:cNvSpPr/>
          <p:nvPr userDrawn="1"/>
        </p:nvSpPr>
        <p:spPr>
          <a:xfrm>
            <a:off x="3892953" y="1225954"/>
            <a:ext cx="4406096" cy="4406094"/>
          </a:xfrm>
          <a:custGeom>
            <a:avLst/>
            <a:gdLst>
              <a:gd name="connsiteX0" fmla="*/ 0 w 5145738"/>
              <a:gd name="connsiteY0" fmla="*/ 2572870 h 5145738"/>
              <a:gd name="connsiteX1" fmla="*/ 179975 w 5145738"/>
              <a:gd name="connsiteY1" fmla="*/ 666938 h 5145738"/>
              <a:gd name="connsiteX2" fmla="*/ 666938 w 5145738"/>
              <a:gd name="connsiteY2" fmla="*/ 179975 h 5145738"/>
              <a:gd name="connsiteX3" fmla="*/ 2572870 w 5145738"/>
              <a:gd name="connsiteY3" fmla="*/ 0 h 5145738"/>
              <a:gd name="connsiteX4" fmla="*/ 4478801 w 5145738"/>
              <a:gd name="connsiteY4" fmla="*/ 179975 h 5145738"/>
              <a:gd name="connsiteX5" fmla="*/ 4965763 w 5145738"/>
              <a:gd name="connsiteY5" fmla="*/ 666938 h 5145738"/>
              <a:gd name="connsiteX6" fmla="*/ 5145739 w 5145738"/>
              <a:gd name="connsiteY6" fmla="*/ 2572870 h 5145738"/>
              <a:gd name="connsiteX7" fmla="*/ 4965763 w 5145738"/>
              <a:gd name="connsiteY7" fmla="*/ 4478801 h 5145738"/>
              <a:gd name="connsiteX8" fmla="*/ 4478801 w 5145738"/>
              <a:gd name="connsiteY8" fmla="*/ 4965763 h 5145738"/>
              <a:gd name="connsiteX9" fmla="*/ 2572870 w 5145738"/>
              <a:gd name="connsiteY9" fmla="*/ 5145739 h 5145738"/>
              <a:gd name="connsiteX10" fmla="*/ 666938 w 5145738"/>
              <a:gd name="connsiteY10" fmla="*/ 4965763 h 5145738"/>
              <a:gd name="connsiteX11" fmla="*/ 179975 w 5145738"/>
              <a:gd name="connsiteY11" fmla="*/ 4478801 h 5145738"/>
              <a:gd name="connsiteX12" fmla="*/ 0 w 5145738"/>
              <a:gd name="connsiteY12" fmla="*/ 2572870 h 5145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145738" h="5145738">
                <a:moveTo>
                  <a:pt x="0" y="2572870"/>
                </a:moveTo>
                <a:cubicBezTo>
                  <a:pt x="0" y="1821090"/>
                  <a:pt x="74048" y="1111731"/>
                  <a:pt x="179975" y="666938"/>
                </a:cubicBezTo>
                <a:cubicBezTo>
                  <a:pt x="232939" y="412914"/>
                  <a:pt x="381036" y="243481"/>
                  <a:pt x="666938" y="179975"/>
                </a:cubicBezTo>
                <a:cubicBezTo>
                  <a:pt x="1132816" y="63506"/>
                  <a:pt x="1821090" y="0"/>
                  <a:pt x="2572870" y="0"/>
                </a:cubicBezTo>
                <a:cubicBezTo>
                  <a:pt x="3324649" y="0"/>
                  <a:pt x="4012923" y="63506"/>
                  <a:pt x="4478801" y="179975"/>
                </a:cubicBezTo>
                <a:cubicBezTo>
                  <a:pt x="4764704" y="243481"/>
                  <a:pt x="4912800" y="412914"/>
                  <a:pt x="4965763" y="666938"/>
                </a:cubicBezTo>
                <a:cubicBezTo>
                  <a:pt x="5071690" y="1111731"/>
                  <a:pt x="5145739" y="1821090"/>
                  <a:pt x="5145739" y="2572870"/>
                </a:cubicBezTo>
                <a:cubicBezTo>
                  <a:pt x="5145739" y="3324649"/>
                  <a:pt x="5071690" y="4034008"/>
                  <a:pt x="4965763" y="4478801"/>
                </a:cubicBezTo>
                <a:cubicBezTo>
                  <a:pt x="4912800" y="4732825"/>
                  <a:pt x="4764704" y="4902257"/>
                  <a:pt x="4478801" y="4965763"/>
                </a:cubicBezTo>
                <a:cubicBezTo>
                  <a:pt x="4012923" y="5082233"/>
                  <a:pt x="3324649" y="5145739"/>
                  <a:pt x="2572870" y="5145739"/>
                </a:cubicBezTo>
                <a:cubicBezTo>
                  <a:pt x="1821090" y="5145739"/>
                  <a:pt x="1132816" y="5082233"/>
                  <a:pt x="666938" y="4965763"/>
                </a:cubicBezTo>
                <a:cubicBezTo>
                  <a:pt x="381036" y="4902257"/>
                  <a:pt x="232939" y="4732825"/>
                  <a:pt x="179975" y="4478801"/>
                </a:cubicBezTo>
                <a:cubicBezTo>
                  <a:pt x="74048" y="4034008"/>
                  <a:pt x="0" y="3324649"/>
                  <a:pt x="0" y="2572870"/>
                </a:cubicBezTo>
                <a:close/>
              </a:path>
            </a:pathLst>
          </a:custGeom>
          <a:noFill/>
          <a:ln w="47625" cap="flat">
            <a:solidFill>
              <a:schemeClr val="accent5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29" name="Espaço Reservado para Texto 7">
            <a:extLst>
              <a:ext uri="{FF2B5EF4-FFF2-40B4-BE49-F238E27FC236}">
                <a16:creationId xmlns:a16="http://schemas.microsoft.com/office/drawing/2014/main" id="{89A14F04-5D4B-31A1-FAA5-AA7A3FDC5F1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58596" y="3065754"/>
            <a:ext cx="3818604" cy="203964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80000"/>
              </a:lnSpc>
              <a:buNone/>
              <a:defRPr lang="pt-BR" sz="4800" strike="noStrike" kern="1200" spc="0" dirty="0">
                <a:solidFill>
                  <a:schemeClr val="bg1"/>
                </a:solidFill>
                <a:latin typeface="Itau Display Pro XBold" panose="020B0803020204020204" pitchFamily="34" charset="0"/>
                <a:ea typeface="+mn-ea"/>
                <a:cs typeface="Itau Display Pro XBold" panose="020B0803020204020204" pitchFamily="34" charset="0"/>
              </a:defRPr>
            </a:lvl1pPr>
          </a:lstStyle>
          <a:p>
            <a:pPr lvl="0"/>
            <a:r>
              <a:rPr lang="pt-BR"/>
              <a:t>A gente agradece sua participação</a:t>
            </a:r>
          </a:p>
        </p:txBody>
      </p:sp>
      <p:pic>
        <p:nvPicPr>
          <p:cNvPr id="30" name="Imagem 29" descr="Logotipo, nome da empresa&#10;&#10;Descrição gerada automaticamente">
            <a:extLst>
              <a:ext uri="{FF2B5EF4-FFF2-40B4-BE49-F238E27FC236}">
                <a16:creationId xmlns:a16="http://schemas.microsoft.com/office/drawing/2014/main" id="{3B48B8BE-ACD9-81A6-F3F2-0042FE6616F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8596" y="1881253"/>
            <a:ext cx="871855" cy="871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5867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37.xml"/><Relationship Id="rId21" Type="http://schemas.openxmlformats.org/officeDocument/2006/relationships/slideLayout" Target="../slideLayouts/slideLayout32.xml"/><Relationship Id="rId42" Type="http://schemas.openxmlformats.org/officeDocument/2006/relationships/slideLayout" Target="../slideLayouts/slideLayout53.xml"/><Relationship Id="rId47" Type="http://schemas.openxmlformats.org/officeDocument/2006/relationships/slideLayout" Target="../slideLayouts/slideLayout58.xml"/><Relationship Id="rId63" Type="http://schemas.openxmlformats.org/officeDocument/2006/relationships/slideLayout" Target="../slideLayouts/slideLayout74.xml"/><Relationship Id="rId68" Type="http://schemas.openxmlformats.org/officeDocument/2006/relationships/slideLayout" Target="../slideLayouts/slideLayout79.xml"/><Relationship Id="rId84" Type="http://schemas.openxmlformats.org/officeDocument/2006/relationships/slideLayout" Target="../slideLayouts/slideLayout95.xml"/><Relationship Id="rId1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22.xml"/><Relationship Id="rId32" Type="http://schemas.openxmlformats.org/officeDocument/2006/relationships/slideLayout" Target="../slideLayouts/slideLayout43.xml"/><Relationship Id="rId37" Type="http://schemas.openxmlformats.org/officeDocument/2006/relationships/slideLayout" Target="../slideLayouts/slideLayout48.xml"/><Relationship Id="rId53" Type="http://schemas.openxmlformats.org/officeDocument/2006/relationships/slideLayout" Target="../slideLayouts/slideLayout64.xml"/><Relationship Id="rId58" Type="http://schemas.openxmlformats.org/officeDocument/2006/relationships/slideLayout" Target="../slideLayouts/slideLayout69.xml"/><Relationship Id="rId74" Type="http://schemas.openxmlformats.org/officeDocument/2006/relationships/slideLayout" Target="../slideLayouts/slideLayout85.xml"/><Relationship Id="rId79" Type="http://schemas.openxmlformats.org/officeDocument/2006/relationships/slideLayout" Target="../slideLayouts/slideLayout90.xml"/><Relationship Id="rId5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3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slideLayout" Target="../slideLayouts/slideLayout41.xml"/><Relationship Id="rId35" Type="http://schemas.openxmlformats.org/officeDocument/2006/relationships/slideLayout" Target="../slideLayouts/slideLayout46.xml"/><Relationship Id="rId43" Type="http://schemas.openxmlformats.org/officeDocument/2006/relationships/slideLayout" Target="../slideLayouts/slideLayout54.xml"/><Relationship Id="rId48" Type="http://schemas.openxmlformats.org/officeDocument/2006/relationships/slideLayout" Target="../slideLayouts/slideLayout59.xml"/><Relationship Id="rId56" Type="http://schemas.openxmlformats.org/officeDocument/2006/relationships/slideLayout" Target="../slideLayouts/slideLayout67.xml"/><Relationship Id="rId64" Type="http://schemas.openxmlformats.org/officeDocument/2006/relationships/slideLayout" Target="../slideLayouts/slideLayout75.xml"/><Relationship Id="rId69" Type="http://schemas.openxmlformats.org/officeDocument/2006/relationships/slideLayout" Target="../slideLayouts/slideLayout80.xml"/><Relationship Id="rId77" Type="http://schemas.openxmlformats.org/officeDocument/2006/relationships/slideLayout" Target="../slideLayouts/slideLayout88.xml"/><Relationship Id="rId8" Type="http://schemas.openxmlformats.org/officeDocument/2006/relationships/slideLayout" Target="../slideLayouts/slideLayout19.xml"/><Relationship Id="rId51" Type="http://schemas.openxmlformats.org/officeDocument/2006/relationships/slideLayout" Target="../slideLayouts/slideLayout62.xml"/><Relationship Id="rId72" Type="http://schemas.openxmlformats.org/officeDocument/2006/relationships/slideLayout" Target="../slideLayouts/slideLayout83.xml"/><Relationship Id="rId80" Type="http://schemas.openxmlformats.org/officeDocument/2006/relationships/slideLayout" Target="../slideLayouts/slideLayout91.xml"/><Relationship Id="rId85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33" Type="http://schemas.openxmlformats.org/officeDocument/2006/relationships/slideLayout" Target="../slideLayouts/slideLayout44.xml"/><Relationship Id="rId38" Type="http://schemas.openxmlformats.org/officeDocument/2006/relationships/slideLayout" Target="../slideLayouts/slideLayout49.xml"/><Relationship Id="rId46" Type="http://schemas.openxmlformats.org/officeDocument/2006/relationships/slideLayout" Target="../slideLayouts/slideLayout57.xml"/><Relationship Id="rId59" Type="http://schemas.openxmlformats.org/officeDocument/2006/relationships/slideLayout" Target="../slideLayouts/slideLayout70.xml"/><Relationship Id="rId67" Type="http://schemas.openxmlformats.org/officeDocument/2006/relationships/slideLayout" Target="../slideLayouts/slideLayout78.xml"/><Relationship Id="rId20" Type="http://schemas.openxmlformats.org/officeDocument/2006/relationships/slideLayout" Target="../slideLayouts/slideLayout31.xml"/><Relationship Id="rId41" Type="http://schemas.openxmlformats.org/officeDocument/2006/relationships/slideLayout" Target="../slideLayouts/slideLayout52.xml"/><Relationship Id="rId54" Type="http://schemas.openxmlformats.org/officeDocument/2006/relationships/slideLayout" Target="../slideLayouts/slideLayout65.xml"/><Relationship Id="rId62" Type="http://schemas.openxmlformats.org/officeDocument/2006/relationships/slideLayout" Target="../slideLayouts/slideLayout73.xml"/><Relationship Id="rId70" Type="http://schemas.openxmlformats.org/officeDocument/2006/relationships/slideLayout" Target="../slideLayouts/slideLayout81.xml"/><Relationship Id="rId75" Type="http://schemas.openxmlformats.org/officeDocument/2006/relationships/slideLayout" Target="../slideLayouts/slideLayout86.xml"/><Relationship Id="rId83" Type="http://schemas.openxmlformats.org/officeDocument/2006/relationships/slideLayout" Target="../slideLayouts/slideLayout94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36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60.xml"/><Relationship Id="rId57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21.xml"/><Relationship Id="rId31" Type="http://schemas.openxmlformats.org/officeDocument/2006/relationships/slideLayout" Target="../slideLayouts/slideLayout42.xml"/><Relationship Id="rId44" Type="http://schemas.openxmlformats.org/officeDocument/2006/relationships/slideLayout" Target="../slideLayouts/slideLayout55.xml"/><Relationship Id="rId52" Type="http://schemas.openxmlformats.org/officeDocument/2006/relationships/slideLayout" Target="../slideLayouts/slideLayout63.xml"/><Relationship Id="rId60" Type="http://schemas.openxmlformats.org/officeDocument/2006/relationships/slideLayout" Target="../slideLayouts/slideLayout71.xml"/><Relationship Id="rId65" Type="http://schemas.openxmlformats.org/officeDocument/2006/relationships/slideLayout" Target="../slideLayouts/slideLayout76.xml"/><Relationship Id="rId73" Type="http://schemas.openxmlformats.org/officeDocument/2006/relationships/slideLayout" Target="../slideLayouts/slideLayout84.xml"/><Relationship Id="rId78" Type="http://schemas.openxmlformats.org/officeDocument/2006/relationships/slideLayout" Target="../slideLayouts/slideLayout89.xml"/><Relationship Id="rId81" Type="http://schemas.openxmlformats.org/officeDocument/2006/relationships/slideLayout" Target="../slideLayouts/slideLayout92.xml"/><Relationship Id="rId86" Type="http://schemas.openxmlformats.org/officeDocument/2006/relationships/image" Target="../media/image1.png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9" Type="http://schemas.openxmlformats.org/officeDocument/2006/relationships/slideLayout" Target="../slideLayouts/slideLayout50.xml"/><Relationship Id="rId34" Type="http://schemas.openxmlformats.org/officeDocument/2006/relationships/slideLayout" Target="../slideLayouts/slideLayout45.xml"/><Relationship Id="rId50" Type="http://schemas.openxmlformats.org/officeDocument/2006/relationships/slideLayout" Target="../slideLayouts/slideLayout61.xml"/><Relationship Id="rId55" Type="http://schemas.openxmlformats.org/officeDocument/2006/relationships/slideLayout" Target="../slideLayouts/slideLayout66.xml"/><Relationship Id="rId76" Type="http://schemas.openxmlformats.org/officeDocument/2006/relationships/slideLayout" Target="../slideLayouts/slideLayout87.xml"/><Relationship Id="rId7" Type="http://schemas.openxmlformats.org/officeDocument/2006/relationships/slideLayout" Target="../slideLayouts/slideLayout18.xml"/><Relationship Id="rId71" Type="http://schemas.openxmlformats.org/officeDocument/2006/relationships/slideLayout" Target="../slideLayouts/slideLayout82.xml"/><Relationship Id="rId2" Type="http://schemas.openxmlformats.org/officeDocument/2006/relationships/slideLayout" Target="../slideLayouts/slideLayout13.xml"/><Relationship Id="rId29" Type="http://schemas.openxmlformats.org/officeDocument/2006/relationships/slideLayout" Target="../slideLayouts/slideLayout40.xml"/><Relationship Id="rId24" Type="http://schemas.openxmlformats.org/officeDocument/2006/relationships/slideLayout" Target="../slideLayouts/slideLayout35.xml"/><Relationship Id="rId40" Type="http://schemas.openxmlformats.org/officeDocument/2006/relationships/slideLayout" Target="../slideLayouts/slideLayout51.xml"/><Relationship Id="rId45" Type="http://schemas.openxmlformats.org/officeDocument/2006/relationships/slideLayout" Target="../slideLayouts/slideLayout56.xml"/><Relationship Id="rId66" Type="http://schemas.openxmlformats.org/officeDocument/2006/relationships/slideLayout" Target="../slideLayouts/slideLayout77.xml"/><Relationship Id="rId61" Type="http://schemas.openxmlformats.org/officeDocument/2006/relationships/slideLayout" Target="../slideLayouts/slideLayout72.xml"/><Relationship Id="rId82" Type="http://schemas.openxmlformats.org/officeDocument/2006/relationships/slideLayout" Target="../slideLayouts/slideLayout9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5B5BB68F-7037-0E31-422A-CDBAF3991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A423418-28D4-D609-7D8A-06D0632B3A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3578451-CBEA-B6BA-6D00-7732EF0A6E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1BBD609-7743-496D-AA8D-C6C0CA004553}" type="datetimeFigureOut">
              <a:rPr lang="pt-BR" smtClean="0"/>
              <a:t>05/10/2025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D333100-7C0C-3EC2-CC36-847DFB6522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1864652-7E4F-460A-463F-AFBF62E6F8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FC65CC0-DEC5-424E-8327-36DD5B2386C8}" type="slidenum">
              <a:rPr lang="pt-BR" smtClean="0"/>
              <a:t>‹nº›</a:t>
            </a:fld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9276560E-4B69-A055-B183-9F31B5F6A7E8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63500" y="6657340"/>
            <a:ext cx="1025525" cy="13716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pt-BR" sz="900">
                <a:solidFill>
                  <a:srgbClr val="000000">
                    <a:alpha val="50000"/>
                  </a:srgb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Corporativo | Interno</a:t>
            </a:r>
          </a:p>
        </p:txBody>
      </p:sp>
    </p:spTree>
    <p:extLst>
      <p:ext uri="{BB962C8B-B14F-4D97-AF65-F5344CB8AC3E}">
        <p14:creationId xmlns:p14="http://schemas.microsoft.com/office/powerpoint/2010/main" val="14730592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8B8E8E92-927B-391E-4CE3-7FF221EB1CAC}"/>
              </a:ext>
            </a:extLst>
          </p:cNvPr>
          <p:cNvSpPr txBox="1"/>
          <p:nvPr userDrawn="1"/>
        </p:nvSpPr>
        <p:spPr>
          <a:xfrm rot="16200000">
            <a:off x="11243777" y="5300017"/>
            <a:ext cx="1441478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defTabSz="821531">
              <a:defRPr/>
            </a:pPr>
            <a:r>
              <a:rPr lang="pt-BR" sz="900">
                <a:solidFill>
                  <a:srgbClr val="3B3B3B"/>
                </a:solidFill>
                <a:latin typeface="Itau Display Pro Light" panose="020B0403020204020204" pitchFamily="34" charset="0"/>
                <a:cs typeface="Itau Display Pro Light" panose="020B0403020204020204" pitchFamily="34" charset="0"/>
                <a:sym typeface="Itau Display Light"/>
              </a:rPr>
              <a:t>Corporativo | Interno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978BCACA-BC46-9CFE-2F39-C49602A5545D}"/>
              </a:ext>
            </a:extLst>
          </p:cNvPr>
          <p:cNvSpPr txBox="1"/>
          <p:nvPr userDrawn="1"/>
        </p:nvSpPr>
        <p:spPr>
          <a:xfrm rot="16200000">
            <a:off x="11766873" y="6179150"/>
            <a:ext cx="395287" cy="230832"/>
          </a:xfrm>
          <a:prstGeom prst="rect">
            <a:avLst/>
          </a:prstGeom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algn="r">
              <a:defRPr sz="900" b="1">
                <a:solidFill>
                  <a:srgbClr val="606163"/>
                </a:solidFill>
              </a:defRPr>
            </a:lvl1pPr>
          </a:lstStyle>
          <a:p>
            <a:pPr algn="r"/>
            <a:fld id="{9B9BAEC2-C893-4510-BAEC-A634F6DBFF95}" type="slidenum">
              <a:rPr lang="en-US" altLang="pt-BR" sz="1000" b="0" smtClean="0">
                <a:solidFill>
                  <a:schemeClr val="tx1"/>
                </a:solidFill>
                <a:latin typeface="Itau Display Pro XBold" panose="020B0803020204020204" pitchFamily="34" charset="0"/>
                <a:cs typeface="Itau Display Pro XBold" panose="020B0803020204020204" pitchFamily="34" charset="0"/>
              </a:rPr>
              <a:pPr algn="r"/>
              <a:t>‹nº›</a:t>
            </a:fld>
            <a:endParaRPr lang="en-US" altLang="pt-BR" sz="1000" b="0">
              <a:solidFill>
                <a:schemeClr val="tx1"/>
              </a:solidFill>
              <a:latin typeface="Itau Display Pro XBold" panose="020B0803020204020204" pitchFamily="34" charset="0"/>
              <a:cs typeface="Itau Display Pro XBold" panose="020B0803020204020204" pitchFamily="34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E1C05EE5-2171-A327-F295-2D78CE82482A}"/>
              </a:ext>
            </a:extLst>
          </p:cNvPr>
          <p:cNvSpPr txBox="1"/>
          <p:nvPr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63500" y="6657340"/>
            <a:ext cx="1025525" cy="13716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pt-BR" sz="900">
                <a:solidFill>
                  <a:srgbClr val="000000">
                    <a:alpha val="50000"/>
                  </a:srgb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Corporativo | Interno</a:t>
            </a:r>
          </a:p>
        </p:txBody>
      </p:sp>
      <p:grpSp>
        <p:nvGrpSpPr>
          <p:cNvPr id="53" name="Agrupar 52">
            <a:extLst>
              <a:ext uri="{FF2B5EF4-FFF2-40B4-BE49-F238E27FC236}">
                <a16:creationId xmlns:a16="http://schemas.microsoft.com/office/drawing/2014/main" id="{DB449651-358B-A456-C2C8-4F8E40D28A92}"/>
              </a:ext>
            </a:extLst>
          </p:cNvPr>
          <p:cNvGrpSpPr/>
          <p:nvPr userDrawn="1"/>
        </p:nvGrpSpPr>
        <p:grpSpPr>
          <a:xfrm>
            <a:off x="-1195174" y="3273238"/>
            <a:ext cx="957366" cy="3571594"/>
            <a:chOff x="-1195174" y="3378168"/>
            <a:chExt cx="957366" cy="3571594"/>
          </a:xfrm>
        </p:grpSpPr>
        <p:sp>
          <p:nvSpPr>
            <p:cNvPr id="29" name="Retângulo: Cantos Arredondados 28">
              <a:extLst>
                <a:ext uri="{FF2B5EF4-FFF2-40B4-BE49-F238E27FC236}">
                  <a16:creationId xmlns:a16="http://schemas.microsoft.com/office/drawing/2014/main" id="{026DBF3D-7BC2-B2E2-4679-5F25E75F19A1}"/>
                </a:ext>
              </a:extLst>
            </p:cNvPr>
            <p:cNvSpPr/>
            <p:nvPr/>
          </p:nvSpPr>
          <p:spPr>
            <a:xfrm>
              <a:off x="-510252" y="4037998"/>
              <a:ext cx="272444" cy="272444"/>
            </a:xfrm>
            <a:prstGeom prst="roundRect">
              <a:avLst/>
            </a:prstGeom>
            <a:solidFill>
              <a:srgbClr val="FF62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100" b="0" i="0" u="none" strike="noStrike" kern="0" cap="none" spc="0" normalizeH="0" baseline="0" noProof="0">
                <a:ln>
                  <a:noFill/>
                </a:ln>
                <a:solidFill>
                  <a:srgbClr val="47484A"/>
                </a:solidFill>
                <a:effectLst/>
                <a:uLnTx/>
                <a:uFillTx/>
                <a:latin typeface="Itau Display"/>
                <a:cs typeface="Arial" panose="020B0604020202020204" pitchFamily="34" charset="0"/>
              </a:endParaRPr>
            </a:p>
          </p:txBody>
        </p:sp>
        <p:sp>
          <p:nvSpPr>
            <p:cNvPr id="30" name="Retângulo: Cantos Arredondados 29">
              <a:extLst>
                <a:ext uri="{FF2B5EF4-FFF2-40B4-BE49-F238E27FC236}">
                  <a16:creationId xmlns:a16="http://schemas.microsoft.com/office/drawing/2014/main" id="{28F86CFF-28D9-0C1A-9D41-7BD0D37EF588}"/>
                </a:ext>
              </a:extLst>
            </p:cNvPr>
            <p:cNvSpPr/>
            <p:nvPr/>
          </p:nvSpPr>
          <p:spPr>
            <a:xfrm>
              <a:off x="-510252" y="4697828"/>
              <a:ext cx="272444" cy="272444"/>
            </a:xfrm>
            <a:prstGeom prst="roundRect">
              <a:avLst/>
            </a:prstGeom>
            <a:solidFill>
              <a:srgbClr val="001FBD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100" b="0" i="0" u="none" strike="noStrike" kern="0" cap="none" spc="0" normalizeH="0" baseline="0" noProof="0">
                <a:ln>
                  <a:noFill/>
                </a:ln>
                <a:solidFill>
                  <a:srgbClr val="47484A"/>
                </a:solidFill>
                <a:effectLst/>
                <a:uLnTx/>
                <a:uFillTx/>
                <a:latin typeface="Itau Display"/>
                <a:cs typeface="Arial" panose="020B0604020202020204" pitchFamily="34" charset="0"/>
              </a:endParaRPr>
            </a:p>
          </p:txBody>
        </p:sp>
        <p:sp>
          <p:nvSpPr>
            <p:cNvPr id="31" name="Retângulo: Cantos Arredondados 30">
              <a:extLst>
                <a:ext uri="{FF2B5EF4-FFF2-40B4-BE49-F238E27FC236}">
                  <a16:creationId xmlns:a16="http://schemas.microsoft.com/office/drawing/2014/main" id="{B51986F2-C85B-BAC1-1B91-6B2D4519FCA8}"/>
                </a:ext>
              </a:extLst>
            </p:cNvPr>
            <p:cNvSpPr/>
            <p:nvPr/>
          </p:nvSpPr>
          <p:spPr>
            <a:xfrm>
              <a:off x="-510252" y="5027743"/>
              <a:ext cx="272444" cy="272444"/>
            </a:xfrm>
            <a:prstGeom prst="roundRect">
              <a:avLst/>
            </a:prstGeom>
            <a:solidFill>
              <a:srgbClr val="000066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100" b="0" i="0" u="none" strike="noStrike" kern="0" cap="none" spc="0" normalizeH="0" baseline="0" noProof="0">
                <a:ln>
                  <a:noFill/>
                </a:ln>
                <a:solidFill>
                  <a:srgbClr val="47484A"/>
                </a:solidFill>
                <a:effectLst/>
                <a:uLnTx/>
                <a:uFillTx/>
                <a:latin typeface="Itau Display"/>
                <a:cs typeface="Arial" panose="020B0604020202020204" pitchFamily="34" charset="0"/>
              </a:endParaRPr>
            </a:p>
          </p:txBody>
        </p:sp>
        <p:sp>
          <p:nvSpPr>
            <p:cNvPr id="32" name="Retângulo: Cantos Arredondados 31">
              <a:extLst>
                <a:ext uri="{FF2B5EF4-FFF2-40B4-BE49-F238E27FC236}">
                  <a16:creationId xmlns:a16="http://schemas.microsoft.com/office/drawing/2014/main" id="{4F81AF74-8468-84EA-917E-3CA9545DA4D9}"/>
                </a:ext>
              </a:extLst>
            </p:cNvPr>
            <p:cNvSpPr/>
            <p:nvPr/>
          </p:nvSpPr>
          <p:spPr>
            <a:xfrm>
              <a:off x="-510252" y="6017488"/>
              <a:ext cx="272444" cy="272444"/>
            </a:xfrm>
            <a:prstGeom prst="roundRect">
              <a:avLst/>
            </a:prstGeom>
            <a:solidFill>
              <a:srgbClr val="B3B3B3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100" b="0" i="0" u="none" strike="noStrike" kern="0" cap="none" spc="0" normalizeH="0" baseline="0" noProof="0">
                <a:ln>
                  <a:noFill/>
                </a:ln>
                <a:solidFill>
                  <a:srgbClr val="47484A"/>
                </a:solidFill>
                <a:effectLst/>
                <a:uLnTx/>
                <a:uFillTx/>
                <a:latin typeface="Itau Display"/>
                <a:cs typeface="Arial" panose="020B0604020202020204" pitchFamily="34" charset="0"/>
              </a:endParaRPr>
            </a:p>
          </p:txBody>
        </p:sp>
        <p:sp>
          <p:nvSpPr>
            <p:cNvPr id="33" name="Retângulo: Cantos Arredondados 32">
              <a:extLst>
                <a:ext uri="{FF2B5EF4-FFF2-40B4-BE49-F238E27FC236}">
                  <a16:creationId xmlns:a16="http://schemas.microsoft.com/office/drawing/2014/main" id="{AF6E205D-4D70-4C13-4133-EF0A2A74B75B}"/>
                </a:ext>
              </a:extLst>
            </p:cNvPr>
            <p:cNvSpPr/>
            <p:nvPr/>
          </p:nvSpPr>
          <p:spPr>
            <a:xfrm>
              <a:off x="-510252" y="5687573"/>
              <a:ext cx="272444" cy="272444"/>
            </a:xfrm>
            <a:prstGeom prst="roundRect">
              <a:avLst/>
            </a:prstGeom>
            <a:solidFill>
              <a:srgbClr val="E4E4E4"/>
            </a:solidFill>
            <a:ln w="12700" cap="flat" cmpd="sng" algn="ctr">
              <a:solidFill>
                <a:schemeClr val="bg1">
                  <a:lumMod val="75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100" b="0" i="0" u="none" strike="noStrike" kern="0" cap="none" spc="0" normalizeH="0" baseline="0" noProof="0">
                <a:ln>
                  <a:noFill/>
                </a:ln>
                <a:solidFill>
                  <a:srgbClr val="47484A"/>
                </a:solidFill>
                <a:effectLst/>
                <a:uLnTx/>
                <a:uFillTx/>
                <a:latin typeface="Itau Display"/>
                <a:cs typeface="Arial" panose="020B0604020202020204" pitchFamily="34" charset="0"/>
              </a:endParaRPr>
            </a:p>
          </p:txBody>
        </p:sp>
        <p:sp>
          <p:nvSpPr>
            <p:cNvPr id="34" name="Retângulo: Cantos Arredondados 33">
              <a:extLst>
                <a:ext uri="{FF2B5EF4-FFF2-40B4-BE49-F238E27FC236}">
                  <a16:creationId xmlns:a16="http://schemas.microsoft.com/office/drawing/2014/main" id="{5047E0DB-E275-7489-45C5-C1203C7FEA63}"/>
                </a:ext>
              </a:extLst>
            </p:cNvPr>
            <p:cNvSpPr/>
            <p:nvPr/>
          </p:nvSpPr>
          <p:spPr>
            <a:xfrm>
              <a:off x="-510252" y="5357658"/>
              <a:ext cx="272444" cy="272444"/>
            </a:xfrm>
            <a:prstGeom prst="roundRect">
              <a:avLst/>
            </a:prstGeom>
            <a:solidFill>
              <a:srgbClr val="000D3C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100" b="0" i="0" u="none" strike="noStrike" kern="0" cap="none" spc="0" normalizeH="0" baseline="0" noProof="0">
                <a:ln>
                  <a:noFill/>
                </a:ln>
                <a:solidFill>
                  <a:srgbClr val="47484A"/>
                </a:solidFill>
                <a:effectLst/>
                <a:uLnTx/>
                <a:uFillTx/>
                <a:latin typeface="Itau Display"/>
                <a:cs typeface="Arial" panose="020B0604020202020204" pitchFamily="34" charset="0"/>
              </a:endParaRPr>
            </a:p>
          </p:txBody>
        </p:sp>
        <p:sp>
          <p:nvSpPr>
            <p:cNvPr id="35" name="Retângulo: Cantos Arredondados 34">
              <a:extLst>
                <a:ext uri="{FF2B5EF4-FFF2-40B4-BE49-F238E27FC236}">
                  <a16:creationId xmlns:a16="http://schemas.microsoft.com/office/drawing/2014/main" id="{40EE1737-8FDF-996B-397A-9C9D39F00FAC}"/>
                </a:ext>
              </a:extLst>
            </p:cNvPr>
            <p:cNvSpPr/>
            <p:nvPr userDrawn="1"/>
          </p:nvSpPr>
          <p:spPr>
            <a:xfrm>
              <a:off x="-510252" y="3708083"/>
              <a:ext cx="272444" cy="272444"/>
            </a:xfrm>
            <a:prstGeom prst="roundRect">
              <a:avLst/>
            </a:prstGeom>
            <a:solidFill>
              <a:srgbClr val="FF7D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100" b="0" i="0" u="none" strike="noStrike" kern="0" cap="none" spc="0" normalizeH="0" baseline="0" noProof="0">
                <a:ln>
                  <a:noFill/>
                </a:ln>
                <a:solidFill>
                  <a:srgbClr val="47484A"/>
                </a:solidFill>
                <a:effectLst/>
                <a:uLnTx/>
                <a:uFillTx/>
                <a:latin typeface="Itau Display"/>
                <a:cs typeface="Arial" panose="020B0604020202020204" pitchFamily="34" charset="0"/>
              </a:endParaRPr>
            </a:p>
          </p:txBody>
        </p:sp>
        <p:sp>
          <p:nvSpPr>
            <p:cNvPr id="36" name="Retângulo: Cantos Arredondados 35">
              <a:extLst>
                <a:ext uri="{FF2B5EF4-FFF2-40B4-BE49-F238E27FC236}">
                  <a16:creationId xmlns:a16="http://schemas.microsoft.com/office/drawing/2014/main" id="{7614B6D8-FB79-7718-E26F-328CC19C255B}"/>
                </a:ext>
              </a:extLst>
            </p:cNvPr>
            <p:cNvSpPr/>
            <p:nvPr userDrawn="1"/>
          </p:nvSpPr>
          <p:spPr>
            <a:xfrm>
              <a:off x="-510252" y="3378168"/>
              <a:ext cx="272444" cy="272444"/>
            </a:xfrm>
            <a:prstGeom prst="roundRect">
              <a:avLst/>
            </a:prstGeom>
            <a:solidFill>
              <a:srgbClr val="FF9C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100" b="0" i="0" u="none" strike="noStrike" kern="0" cap="none" spc="0" normalizeH="0" baseline="0" noProof="0">
                <a:ln>
                  <a:noFill/>
                </a:ln>
                <a:solidFill>
                  <a:srgbClr val="47484A"/>
                </a:solidFill>
                <a:effectLst/>
                <a:uLnTx/>
                <a:uFillTx/>
                <a:latin typeface="Itau Display"/>
                <a:cs typeface="Arial" panose="020B0604020202020204" pitchFamily="34" charset="0"/>
              </a:endParaRPr>
            </a:p>
          </p:txBody>
        </p:sp>
        <p:sp>
          <p:nvSpPr>
            <p:cNvPr id="37" name="Retângulo: Cantos Arredondados 36">
              <a:extLst>
                <a:ext uri="{FF2B5EF4-FFF2-40B4-BE49-F238E27FC236}">
                  <a16:creationId xmlns:a16="http://schemas.microsoft.com/office/drawing/2014/main" id="{F88C28C0-A97D-D421-B03F-B12167687CC9}"/>
                </a:ext>
              </a:extLst>
            </p:cNvPr>
            <p:cNvSpPr/>
            <p:nvPr userDrawn="1"/>
          </p:nvSpPr>
          <p:spPr>
            <a:xfrm>
              <a:off x="-510252" y="4367913"/>
              <a:ext cx="272444" cy="272444"/>
            </a:xfrm>
            <a:prstGeom prst="roundRect">
              <a:avLst/>
            </a:prstGeom>
            <a:solidFill>
              <a:srgbClr val="0131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100" b="0" i="0" u="none" strike="noStrike" kern="0" cap="none" spc="0" normalizeH="0" baseline="0" noProof="0">
                <a:ln>
                  <a:noFill/>
                </a:ln>
                <a:solidFill>
                  <a:srgbClr val="47484A"/>
                </a:solidFill>
                <a:effectLst/>
                <a:uLnTx/>
                <a:uFillTx/>
                <a:latin typeface="Itau Display"/>
                <a:cs typeface="Arial" panose="020B0604020202020204" pitchFamily="34" charset="0"/>
              </a:endParaRPr>
            </a:p>
          </p:txBody>
        </p:sp>
        <p:sp>
          <p:nvSpPr>
            <p:cNvPr id="38" name="CaixaDeTexto 37">
              <a:extLst>
                <a:ext uri="{FF2B5EF4-FFF2-40B4-BE49-F238E27FC236}">
                  <a16:creationId xmlns:a16="http://schemas.microsoft.com/office/drawing/2014/main" id="{A041BB0E-FEC1-299A-7ABA-2828B778711F}"/>
                </a:ext>
              </a:extLst>
            </p:cNvPr>
            <p:cNvSpPr txBox="1"/>
            <p:nvPr/>
          </p:nvSpPr>
          <p:spPr>
            <a:xfrm>
              <a:off x="-1195174" y="3406668"/>
              <a:ext cx="67509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800" b="0" i="0" u="none" strike="noStrike" kern="0" cap="none" spc="0" normalizeH="0" baseline="0" noProof="0">
                  <a:ln>
                    <a:noFill/>
                  </a:ln>
                  <a:solidFill>
                    <a:srgbClr val="3B3B3B"/>
                  </a:solidFill>
                  <a:effectLst/>
                  <a:uLnTx/>
                  <a:uFillTx/>
                  <a:latin typeface="Itau Text Pro XBold"/>
                  <a:cs typeface="Itau Text Pro Bold" panose="020B0703020204020203" pitchFamily="34" charset="0"/>
                </a:rPr>
                <a:t>Gráficos</a:t>
              </a:r>
            </a:p>
          </p:txBody>
        </p:sp>
        <p:sp>
          <p:nvSpPr>
            <p:cNvPr id="47" name="Retângulo: Cantos Arredondados 46">
              <a:extLst>
                <a:ext uri="{FF2B5EF4-FFF2-40B4-BE49-F238E27FC236}">
                  <a16:creationId xmlns:a16="http://schemas.microsoft.com/office/drawing/2014/main" id="{ED070D8B-0BC9-ED24-19B3-9FA6ACE9B0F5}"/>
                </a:ext>
              </a:extLst>
            </p:cNvPr>
            <p:cNvSpPr/>
            <p:nvPr userDrawn="1"/>
          </p:nvSpPr>
          <p:spPr>
            <a:xfrm>
              <a:off x="-510252" y="6347403"/>
              <a:ext cx="272444" cy="272444"/>
            </a:xfrm>
            <a:prstGeom prst="roundRect">
              <a:avLst/>
            </a:prstGeom>
            <a:solidFill>
              <a:srgbClr val="6E6E6E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100" b="0" i="0" u="none" strike="noStrike" kern="0" cap="none" spc="0" normalizeH="0" baseline="0" noProof="0">
                <a:ln>
                  <a:noFill/>
                </a:ln>
                <a:solidFill>
                  <a:srgbClr val="47484A"/>
                </a:solidFill>
                <a:effectLst/>
                <a:uLnTx/>
                <a:uFillTx/>
                <a:latin typeface="Itau Display"/>
                <a:cs typeface="Arial" panose="020B0604020202020204" pitchFamily="34" charset="0"/>
              </a:endParaRPr>
            </a:p>
          </p:txBody>
        </p:sp>
        <p:sp>
          <p:nvSpPr>
            <p:cNvPr id="48" name="Retângulo: Cantos Arredondados 47">
              <a:extLst>
                <a:ext uri="{FF2B5EF4-FFF2-40B4-BE49-F238E27FC236}">
                  <a16:creationId xmlns:a16="http://schemas.microsoft.com/office/drawing/2014/main" id="{A4F45C8C-7800-7887-5D5D-11395E6CA31A}"/>
                </a:ext>
              </a:extLst>
            </p:cNvPr>
            <p:cNvSpPr/>
            <p:nvPr userDrawn="1"/>
          </p:nvSpPr>
          <p:spPr>
            <a:xfrm>
              <a:off x="-510252" y="6677318"/>
              <a:ext cx="272444" cy="272444"/>
            </a:xfrm>
            <a:prstGeom prst="roundRect">
              <a:avLst/>
            </a:prstGeom>
            <a:solidFill>
              <a:srgbClr val="3B3B3B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100" b="0" i="0" u="none" strike="noStrike" kern="0" cap="none" spc="0" normalizeH="0" baseline="0" noProof="0">
                <a:ln>
                  <a:noFill/>
                </a:ln>
                <a:solidFill>
                  <a:srgbClr val="47484A"/>
                </a:solidFill>
                <a:effectLst/>
                <a:uLnTx/>
                <a:uFillTx/>
                <a:latin typeface="Itau Display"/>
                <a:cs typeface="Arial" panose="020B0604020202020204" pitchFamily="34" charset="0"/>
              </a:endParaRPr>
            </a:p>
          </p:txBody>
        </p:sp>
      </p:grpSp>
      <p:sp>
        <p:nvSpPr>
          <p:cNvPr id="9" name="CaixaDeTexto 8">
            <a:extLst>
              <a:ext uri="{FF2B5EF4-FFF2-40B4-BE49-F238E27FC236}">
                <a16:creationId xmlns:a16="http://schemas.microsoft.com/office/drawing/2014/main" id="{1132F49F-4E53-4EE0-D14C-F9D4EDA52794}"/>
              </a:ext>
            </a:extLst>
          </p:cNvPr>
          <p:cNvSpPr txBox="1"/>
          <p:nvPr userDrawn="1"/>
        </p:nvSpPr>
        <p:spPr>
          <a:xfrm>
            <a:off x="-1517650" y="0"/>
            <a:ext cx="1358043" cy="9164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900" b="0" i="0" u="none" strike="noStrike" kern="0" cap="none" spc="0" normalizeH="0" baseline="0" noProof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Itau Text Pro" panose="020B0503020204020203" pitchFamily="34" charset="0"/>
                <a:cs typeface="Itau Text Pro" panose="020B0503020204020203" pitchFamily="34" charset="0"/>
              </a:rPr>
              <a:t>Paleta de cor também disponível em </a:t>
            </a:r>
            <a:r>
              <a:rPr kumimoji="0" lang="pt-BR" sz="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tau Text Pro XBold"/>
                <a:ea typeface="+mn-ea"/>
                <a:cs typeface="Itau Text Pro Bold" panose="020B0703020204020203" pitchFamily="34" charset="0"/>
              </a:rPr>
              <a:t>Cores do Tema,</a:t>
            </a:r>
            <a:r>
              <a:rPr kumimoji="0" lang="pt-BR" sz="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tau Display Pro XBold" panose="020B0803020204020204" pitchFamily="34" charset="0"/>
                <a:ea typeface="+mn-ea"/>
                <a:cs typeface="Itau Display Pro XBold" panose="020B0803020204020204" pitchFamily="34" charset="0"/>
              </a:rPr>
              <a:t> </a:t>
            </a:r>
            <a:r>
              <a:rPr kumimoji="0" lang="pt-BR" sz="900" b="0" i="0" u="none" strike="noStrike" kern="0" cap="none" spc="0" normalizeH="0" baseline="0" noProof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Itau Text Pro" panose="020B0503020204020203" pitchFamily="34" charset="0"/>
                <a:ea typeface="+mn-ea"/>
                <a:cs typeface="Itau Text Pro" panose="020B0503020204020203" pitchFamily="34" charset="0"/>
              </a:rPr>
              <a:t>sempre que precisar basta selecionar o texto ou objeto e escolher um novo tom </a:t>
            </a:r>
          </a:p>
        </p:txBody>
      </p:sp>
      <p:sp>
        <p:nvSpPr>
          <p:cNvPr id="39" name="Retângulo 38">
            <a:extLst>
              <a:ext uri="{FF2B5EF4-FFF2-40B4-BE49-F238E27FC236}">
                <a16:creationId xmlns:a16="http://schemas.microsoft.com/office/drawing/2014/main" id="{6E3BDBB3-C747-36FF-3926-795D0659113C}"/>
              </a:ext>
            </a:extLst>
          </p:cNvPr>
          <p:cNvSpPr/>
          <p:nvPr userDrawn="1"/>
        </p:nvSpPr>
        <p:spPr>
          <a:xfrm>
            <a:off x="0" y="6409853"/>
            <a:ext cx="1430448" cy="4481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54" name="Agrupar 53">
            <a:extLst>
              <a:ext uri="{FF2B5EF4-FFF2-40B4-BE49-F238E27FC236}">
                <a16:creationId xmlns:a16="http://schemas.microsoft.com/office/drawing/2014/main" id="{2F1C5C34-57DB-F322-65BC-B94BEE7DE5FA}"/>
              </a:ext>
            </a:extLst>
          </p:cNvPr>
          <p:cNvGrpSpPr/>
          <p:nvPr userDrawn="1"/>
        </p:nvGrpSpPr>
        <p:grpSpPr>
          <a:xfrm>
            <a:off x="-1492096" y="1760479"/>
            <a:ext cx="1254288" cy="1280697"/>
            <a:chOff x="-1492096" y="3368093"/>
            <a:chExt cx="1254288" cy="1280697"/>
          </a:xfrm>
        </p:grpSpPr>
        <p:sp>
          <p:nvSpPr>
            <p:cNvPr id="55" name="Retângulo: Cantos Arredondados 54">
              <a:extLst>
                <a:ext uri="{FF2B5EF4-FFF2-40B4-BE49-F238E27FC236}">
                  <a16:creationId xmlns:a16="http://schemas.microsoft.com/office/drawing/2014/main" id="{1E859DC7-206F-3BDF-5EA3-9E0FC07F13E2}"/>
                </a:ext>
              </a:extLst>
            </p:cNvPr>
            <p:cNvSpPr/>
            <p:nvPr/>
          </p:nvSpPr>
          <p:spPr>
            <a:xfrm>
              <a:off x="-510252" y="4037998"/>
              <a:ext cx="272444" cy="272444"/>
            </a:xfrm>
            <a:prstGeom prst="roundRect">
              <a:avLst/>
            </a:prstGeom>
            <a:solidFill>
              <a:srgbClr val="001FBD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100" b="0" i="0" u="none" strike="noStrike" kern="0" cap="none" spc="0" normalizeH="0" baseline="0" noProof="0">
                <a:ln>
                  <a:noFill/>
                </a:ln>
                <a:solidFill>
                  <a:srgbClr val="47484A"/>
                </a:solidFill>
                <a:effectLst/>
                <a:uLnTx/>
                <a:uFillTx/>
                <a:latin typeface="Itau Display"/>
                <a:cs typeface="Arial" panose="020B0604020202020204" pitchFamily="34" charset="0"/>
              </a:endParaRPr>
            </a:p>
          </p:txBody>
        </p:sp>
        <p:sp>
          <p:nvSpPr>
            <p:cNvPr id="61" name="Retângulo: Cantos Arredondados 60">
              <a:extLst>
                <a:ext uri="{FF2B5EF4-FFF2-40B4-BE49-F238E27FC236}">
                  <a16:creationId xmlns:a16="http://schemas.microsoft.com/office/drawing/2014/main" id="{82587C24-11C1-1222-98EB-3454CC95839F}"/>
                </a:ext>
              </a:extLst>
            </p:cNvPr>
            <p:cNvSpPr/>
            <p:nvPr userDrawn="1"/>
          </p:nvSpPr>
          <p:spPr>
            <a:xfrm>
              <a:off x="-510252" y="3703866"/>
              <a:ext cx="272444" cy="272444"/>
            </a:xfrm>
            <a:prstGeom prst="roundRect">
              <a:avLst/>
            </a:prstGeom>
            <a:solidFill>
              <a:srgbClr val="3B3B3B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100" b="0" i="0" u="none" strike="noStrike" kern="0" cap="none" spc="0" normalizeH="0" baseline="0" noProof="0">
                <a:ln>
                  <a:noFill/>
                </a:ln>
                <a:solidFill>
                  <a:srgbClr val="47484A"/>
                </a:solidFill>
                <a:effectLst/>
                <a:uLnTx/>
                <a:uFillTx/>
                <a:latin typeface="Itau Display"/>
                <a:cs typeface="Arial" panose="020B0604020202020204" pitchFamily="34" charset="0"/>
              </a:endParaRPr>
            </a:p>
          </p:txBody>
        </p:sp>
        <p:sp>
          <p:nvSpPr>
            <p:cNvPr id="62" name="Retângulo: Cantos Arredondados 61">
              <a:extLst>
                <a:ext uri="{FF2B5EF4-FFF2-40B4-BE49-F238E27FC236}">
                  <a16:creationId xmlns:a16="http://schemas.microsoft.com/office/drawing/2014/main" id="{739EF2F2-E2BC-FAB6-3E80-42B28240E478}"/>
                </a:ext>
              </a:extLst>
            </p:cNvPr>
            <p:cNvSpPr/>
            <p:nvPr userDrawn="1"/>
          </p:nvSpPr>
          <p:spPr>
            <a:xfrm>
              <a:off x="-510252" y="3376526"/>
              <a:ext cx="272444" cy="272444"/>
            </a:xfrm>
            <a:prstGeom prst="roundRect">
              <a:avLst/>
            </a:prstGeom>
            <a:solidFill>
              <a:srgbClr val="00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100" b="0" i="0" u="none" strike="noStrike" kern="0" cap="none" spc="0" normalizeH="0" baseline="0" noProof="0">
                <a:ln>
                  <a:noFill/>
                </a:ln>
                <a:solidFill>
                  <a:srgbClr val="47484A"/>
                </a:solidFill>
                <a:effectLst/>
                <a:uLnTx/>
                <a:uFillTx/>
                <a:latin typeface="Itau Display"/>
                <a:cs typeface="Arial" panose="020B0604020202020204" pitchFamily="34" charset="0"/>
              </a:endParaRPr>
            </a:p>
          </p:txBody>
        </p:sp>
        <p:sp>
          <p:nvSpPr>
            <p:cNvPr id="63" name="Retângulo: Cantos Arredondados 62">
              <a:extLst>
                <a:ext uri="{FF2B5EF4-FFF2-40B4-BE49-F238E27FC236}">
                  <a16:creationId xmlns:a16="http://schemas.microsoft.com/office/drawing/2014/main" id="{4DB932A0-0DC2-F77F-F5C9-CF4D799662F5}"/>
                </a:ext>
              </a:extLst>
            </p:cNvPr>
            <p:cNvSpPr/>
            <p:nvPr userDrawn="1"/>
          </p:nvSpPr>
          <p:spPr>
            <a:xfrm>
              <a:off x="-510252" y="4367913"/>
              <a:ext cx="272444" cy="272444"/>
            </a:xfrm>
            <a:prstGeom prst="roundRect">
              <a:avLst/>
            </a:prstGeom>
            <a:solidFill>
              <a:srgbClr val="FF7D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100" b="0" i="0" u="none" strike="noStrike" kern="0" cap="none" spc="0" normalizeH="0" baseline="0" noProof="0">
                <a:ln>
                  <a:noFill/>
                </a:ln>
                <a:solidFill>
                  <a:srgbClr val="47484A"/>
                </a:solidFill>
                <a:effectLst/>
                <a:uLnTx/>
                <a:uFillTx/>
                <a:latin typeface="Itau Display"/>
                <a:cs typeface="Arial" panose="020B0604020202020204" pitchFamily="34" charset="0"/>
              </a:endParaRPr>
            </a:p>
          </p:txBody>
        </p:sp>
        <p:sp>
          <p:nvSpPr>
            <p:cNvPr id="67" name="CaixaDeTexto 66">
              <a:extLst>
                <a:ext uri="{FF2B5EF4-FFF2-40B4-BE49-F238E27FC236}">
                  <a16:creationId xmlns:a16="http://schemas.microsoft.com/office/drawing/2014/main" id="{1950D3F8-9894-84FD-83C3-D41FCB1CB5A7}"/>
                </a:ext>
              </a:extLst>
            </p:cNvPr>
            <p:cNvSpPr txBox="1"/>
            <p:nvPr userDrawn="1"/>
          </p:nvSpPr>
          <p:spPr>
            <a:xfrm>
              <a:off x="-1195174" y="3744678"/>
              <a:ext cx="675093" cy="1908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800" b="0" i="0" u="none" strike="noStrike" kern="0" cap="none" spc="0" normalizeH="0" baseline="0" noProof="0">
                  <a:ln>
                    <a:noFill/>
                  </a:ln>
                  <a:solidFill>
                    <a:srgbClr val="3B3B3B"/>
                  </a:solidFill>
                  <a:effectLst/>
                  <a:uLnTx/>
                  <a:uFillTx/>
                  <a:latin typeface="Itau Text Pro XBold"/>
                  <a:cs typeface="Itau Text Pro Bold" panose="020B0703020204020203" pitchFamily="34" charset="0"/>
                </a:rPr>
                <a:t>Textos</a:t>
              </a:r>
            </a:p>
          </p:txBody>
        </p:sp>
        <p:sp>
          <p:nvSpPr>
            <p:cNvPr id="68" name="CaixaDeTexto 67">
              <a:extLst>
                <a:ext uri="{FF2B5EF4-FFF2-40B4-BE49-F238E27FC236}">
                  <a16:creationId xmlns:a16="http://schemas.microsoft.com/office/drawing/2014/main" id="{02606ACC-3D5D-8E15-4614-0EAE3A7F889B}"/>
                </a:ext>
              </a:extLst>
            </p:cNvPr>
            <p:cNvSpPr txBox="1"/>
            <p:nvPr userDrawn="1"/>
          </p:nvSpPr>
          <p:spPr>
            <a:xfrm>
              <a:off x="-1315808" y="4047984"/>
              <a:ext cx="795727" cy="2893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800" b="0" i="0" u="none" strike="noStrike" kern="0" cap="none" spc="0" normalizeH="0" baseline="0" noProof="0">
                  <a:ln>
                    <a:noFill/>
                  </a:ln>
                  <a:solidFill>
                    <a:srgbClr val="3B3B3B"/>
                  </a:solidFill>
                  <a:effectLst/>
                  <a:uLnTx/>
                  <a:uFillTx/>
                  <a:latin typeface="Itau Text Pro XBold"/>
                  <a:cs typeface="Itau Text Pro Bold" panose="020B0703020204020203" pitchFamily="34" charset="0"/>
                </a:rPr>
                <a:t>Destaque</a:t>
              </a:r>
              <a:br>
                <a:rPr kumimoji="0" lang="pt-BR" sz="800" b="0" i="0" u="none" strike="noStrike" kern="0" cap="none" spc="0" normalizeH="0" baseline="0" noProof="0">
                  <a:ln>
                    <a:noFill/>
                  </a:ln>
                  <a:solidFill>
                    <a:srgbClr val="3B3B3B"/>
                  </a:solidFill>
                  <a:effectLst/>
                  <a:uLnTx/>
                  <a:uFillTx/>
                  <a:latin typeface="Itau Text Pro XBold"/>
                  <a:cs typeface="Itau Text Pro Bold" panose="020B0703020204020203" pitchFamily="34" charset="0"/>
                </a:rPr>
              </a:br>
              <a:r>
                <a:rPr kumimoji="0" lang="pt-BR" sz="800" b="0" i="0" u="none" strike="noStrike" kern="0" cap="none" spc="0" normalizeH="0" baseline="0" noProof="0">
                  <a:ln>
                    <a:noFill/>
                  </a:ln>
                  <a:solidFill>
                    <a:srgbClr val="3B3B3B"/>
                  </a:solidFill>
                  <a:effectLst/>
                  <a:uLnTx/>
                  <a:uFillTx/>
                  <a:latin typeface="Itau Text Pro XBold"/>
                  <a:cs typeface="Itau Text Pro Bold" panose="020B0703020204020203" pitchFamily="34" charset="0"/>
                </a:rPr>
                <a:t>cor principal</a:t>
              </a:r>
            </a:p>
          </p:txBody>
        </p:sp>
        <p:sp>
          <p:nvSpPr>
            <p:cNvPr id="69" name="CaixaDeTexto 68">
              <a:extLst>
                <a:ext uri="{FF2B5EF4-FFF2-40B4-BE49-F238E27FC236}">
                  <a16:creationId xmlns:a16="http://schemas.microsoft.com/office/drawing/2014/main" id="{86B30394-6959-EB62-469F-EAFA929B7773}"/>
                </a:ext>
              </a:extLst>
            </p:cNvPr>
            <p:cNvSpPr txBox="1"/>
            <p:nvPr userDrawn="1"/>
          </p:nvSpPr>
          <p:spPr>
            <a:xfrm>
              <a:off x="-1492096" y="4359480"/>
              <a:ext cx="972015" cy="2893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800" b="0" i="0" u="none" strike="noStrike" kern="0" cap="none" spc="0" normalizeH="0" baseline="0" noProof="0">
                  <a:ln>
                    <a:noFill/>
                  </a:ln>
                  <a:solidFill>
                    <a:srgbClr val="3B3B3B"/>
                  </a:solidFill>
                  <a:effectLst/>
                  <a:uLnTx/>
                  <a:uFillTx/>
                  <a:latin typeface="Itau Text Pro XBold"/>
                  <a:cs typeface="Itau Text Pro Bold" panose="020B0703020204020203" pitchFamily="34" charset="0"/>
                </a:rPr>
                <a:t>Usar em menor</a:t>
              </a:r>
              <a:br>
                <a:rPr kumimoji="0" lang="pt-BR" sz="800" b="0" i="0" u="none" strike="noStrike" kern="0" cap="none" spc="0" normalizeH="0" baseline="0" noProof="0">
                  <a:ln>
                    <a:noFill/>
                  </a:ln>
                  <a:solidFill>
                    <a:srgbClr val="3B3B3B"/>
                  </a:solidFill>
                  <a:effectLst/>
                  <a:uLnTx/>
                  <a:uFillTx/>
                  <a:latin typeface="Itau Text Pro XBold"/>
                  <a:cs typeface="Itau Text Pro Bold" panose="020B0703020204020203" pitchFamily="34" charset="0"/>
                </a:rPr>
              </a:br>
              <a:r>
                <a:rPr kumimoji="0" lang="pt-BR" sz="800" b="0" i="0" u="none" strike="noStrike" kern="0" cap="none" spc="0" normalizeH="0" baseline="0" noProof="0">
                  <a:ln>
                    <a:noFill/>
                  </a:ln>
                  <a:solidFill>
                    <a:srgbClr val="3B3B3B"/>
                  </a:solidFill>
                  <a:effectLst/>
                  <a:uLnTx/>
                  <a:uFillTx/>
                  <a:latin typeface="Itau Text Pro XBold"/>
                  <a:cs typeface="Itau Text Pro Bold" panose="020B0703020204020203" pitchFamily="34" charset="0"/>
                </a:rPr>
                <a:t>quantidade</a:t>
              </a:r>
            </a:p>
          </p:txBody>
        </p:sp>
        <p:sp>
          <p:nvSpPr>
            <p:cNvPr id="87" name="CaixaDeTexto 86">
              <a:extLst>
                <a:ext uri="{FF2B5EF4-FFF2-40B4-BE49-F238E27FC236}">
                  <a16:creationId xmlns:a16="http://schemas.microsoft.com/office/drawing/2014/main" id="{ED9796FC-FC99-CA01-E83E-6B1EEA543B63}"/>
                </a:ext>
              </a:extLst>
            </p:cNvPr>
            <p:cNvSpPr txBox="1"/>
            <p:nvPr userDrawn="1"/>
          </p:nvSpPr>
          <p:spPr>
            <a:xfrm>
              <a:off x="-1195174" y="3368093"/>
              <a:ext cx="675093" cy="2893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800" b="0" i="0" u="none" strike="noStrike" kern="0" cap="none" spc="0" normalizeH="0" baseline="0" noProof="0">
                  <a:ln>
                    <a:noFill/>
                  </a:ln>
                  <a:solidFill>
                    <a:srgbClr val="3B3B3B"/>
                  </a:solidFill>
                  <a:effectLst/>
                  <a:uLnTx/>
                  <a:uFillTx/>
                  <a:latin typeface="Itau Text Pro XBold"/>
                  <a:cs typeface="Itau Text Pro Bold" panose="020B0703020204020203" pitchFamily="34" charset="0"/>
                </a:rPr>
                <a:t>Títulos menores</a:t>
              </a:r>
            </a:p>
          </p:txBody>
        </p:sp>
      </p:grpSp>
      <p:grpSp>
        <p:nvGrpSpPr>
          <p:cNvPr id="77" name="Agrupar 76">
            <a:extLst>
              <a:ext uri="{FF2B5EF4-FFF2-40B4-BE49-F238E27FC236}">
                <a16:creationId xmlns:a16="http://schemas.microsoft.com/office/drawing/2014/main" id="{0B8784CA-8BF8-E322-E11E-460A6A0C527C}"/>
              </a:ext>
            </a:extLst>
          </p:cNvPr>
          <p:cNvGrpSpPr/>
          <p:nvPr userDrawn="1"/>
        </p:nvGrpSpPr>
        <p:grpSpPr>
          <a:xfrm>
            <a:off x="-1195174" y="911766"/>
            <a:ext cx="957366" cy="616650"/>
            <a:chOff x="-1195174" y="3368093"/>
            <a:chExt cx="957366" cy="616650"/>
          </a:xfrm>
        </p:grpSpPr>
        <p:sp>
          <p:nvSpPr>
            <p:cNvPr id="79" name="Retângulo: Cantos Arredondados 78">
              <a:extLst>
                <a:ext uri="{FF2B5EF4-FFF2-40B4-BE49-F238E27FC236}">
                  <a16:creationId xmlns:a16="http://schemas.microsoft.com/office/drawing/2014/main" id="{1E4A6770-20DB-4616-0C98-55EA8B314F3E}"/>
                </a:ext>
              </a:extLst>
            </p:cNvPr>
            <p:cNvSpPr/>
            <p:nvPr userDrawn="1"/>
          </p:nvSpPr>
          <p:spPr>
            <a:xfrm>
              <a:off x="-510252" y="3703866"/>
              <a:ext cx="272444" cy="272444"/>
            </a:xfrm>
            <a:prstGeom prst="roundRect">
              <a:avLst/>
            </a:prstGeom>
            <a:solidFill>
              <a:schemeClr val="accent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100" b="0" i="0" u="none" strike="noStrike" kern="0" cap="none" spc="0" normalizeH="0" baseline="0" noProof="0">
                <a:ln>
                  <a:noFill/>
                </a:ln>
                <a:solidFill>
                  <a:srgbClr val="47484A"/>
                </a:solidFill>
                <a:effectLst/>
                <a:uLnTx/>
                <a:uFillTx/>
                <a:latin typeface="Itau Display"/>
                <a:cs typeface="Arial" panose="020B0604020202020204" pitchFamily="34" charset="0"/>
              </a:endParaRPr>
            </a:p>
          </p:txBody>
        </p:sp>
        <p:sp>
          <p:nvSpPr>
            <p:cNvPr id="80" name="Retângulo: Cantos Arredondados 79">
              <a:extLst>
                <a:ext uri="{FF2B5EF4-FFF2-40B4-BE49-F238E27FC236}">
                  <a16:creationId xmlns:a16="http://schemas.microsoft.com/office/drawing/2014/main" id="{DF98592F-9BA8-9172-FA62-524FFD97A459}"/>
                </a:ext>
              </a:extLst>
            </p:cNvPr>
            <p:cNvSpPr/>
            <p:nvPr userDrawn="1"/>
          </p:nvSpPr>
          <p:spPr>
            <a:xfrm>
              <a:off x="-510252" y="3376526"/>
              <a:ext cx="272444" cy="272444"/>
            </a:xfrm>
            <a:prstGeom prst="roundRect">
              <a:avLst/>
            </a:prstGeom>
            <a:solidFill>
              <a:srgbClr val="00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100" b="0" i="0" u="none" strike="noStrike" kern="0" cap="none" spc="0" normalizeH="0" baseline="0" noProof="0">
                <a:ln>
                  <a:noFill/>
                </a:ln>
                <a:solidFill>
                  <a:srgbClr val="47484A"/>
                </a:solidFill>
                <a:effectLst/>
                <a:uLnTx/>
                <a:uFillTx/>
                <a:latin typeface="Itau Display"/>
                <a:cs typeface="Arial" panose="020B0604020202020204" pitchFamily="34" charset="0"/>
              </a:endParaRPr>
            </a:p>
          </p:txBody>
        </p:sp>
        <p:sp>
          <p:nvSpPr>
            <p:cNvPr id="82" name="CaixaDeTexto 81">
              <a:extLst>
                <a:ext uri="{FF2B5EF4-FFF2-40B4-BE49-F238E27FC236}">
                  <a16:creationId xmlns:a16="http://schemas.microsoft.com/office/drawing/2014/main" id="{C6B5B89B-756A-38AD-E4B5-A94DC312A4F4}"/>
                </a:ext>
              </a:extLst>
            </p:cNvPr>
            <p:cNvSpPr txBox="1"/>
            <p:nvPr/>
          </p:nvSpPr>
          <p:spPr>
            <a:xfrm>
              <a:off x="-1195174" y="3368093"/>
              <a:ext cx="675093" cy="2893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800" b="0" i="0" u="none" strike="noStrike" kern="0" cap="none" spc="0" normalizeH="0" baseline="0" noProof="0">
                  <a:ln>
                    <a:noFill/>
                  </a:ln>
                  <a:solidFill>
                    <a:srgbClr val="3B3B3B"/>
                  </a:solidFill>
                  <a:effectLst/>
                  <a:uLnTx/>
                  <a:uFillTx/>
                  <a:latin typeface="Itau Text Pro XBold"/>
                  <a:cs typeface="Itau Text Pro Bold" panose="020B0703020204020203" pitchFamily="34" charset="0"/>
                </a:rPr>
                <a:t>Título Principal</a:t>
              </a:r>
            </a:p>
          </p:txBody>
        </p:sp>
        <p:sp>
          <p:nvSpPr>
            <p:cNvPr id="83" name="CaixaDeTexto 82">
              <a:extLst>
                <a:ext uri="{FF2B5EF4-FFF2-40B4-BE49-F238E27FC236}">
                  <a16:creationId xmlns:a16="http://schemas.microsoft.com/office/drawing/2014/main" id="{1D8F909F-A45C-E203-E689-4C263BAF5D59}"/>
                </a:ext>
              </a:extLst>
            </p:cNvPr>
            <p:cNvSpPr txBox="1"/>
            <p:nvPr userDrawn="1"/>
          </p:nvSpPr>
          <p:spPr>
            <a:xfrm>
              <a:off x="-1195174" y="3695433"/>
              <a:ext cx="675093" cy="2893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800" b="0" i="0" u="none" strike="noStrike" kern="0" cap="none" spc="0" normalizeH="0" baseline="0" noProof="0">
                  <a:ln>
                    <a:noFill/>
                  </a:ln>
                  <a:solidFill>
                    <a:srgbClr val="3B3B3B"/>
                  </a:solidFill>
                  <a:effectLst/>
                  <a:uLnTx/>
                  <a:uFillTx/>
                  <a:latin typeface="Itau Text Pro XBold"/>
                  <a:cs typeface="Itau Text Pro Bold" panose="020B0703020204020203" pitchFamily="34" charset="0"/>
                </a:rPr>
                <a:t>Destaque</a:t>
              </a:r>
              <a:br>
                <a:rPr kumimoji="0" lang="pt-BR" sz="800" b="0" i="0" u="none" strike="noStrike" kern="0" cap="none" spc="0" normalizeH="0" baseline="0" noProof="0">
                  <a:ln>
                    <a:noFill/>
                  </a:ln>
                  <a:solidFill>
                    <a:srgbClr val="3B3B3B"/>
                  </a:solidFill>
                  <a:effectLst/>
                  <a:uLnTx/>
                  <a:uFillTx/>
                  <a:latin typeface="Itau Text Pro XBold"/>
                  <a:cs typeface="Itau Text Pro Bold" panose="020B0703020204020203" pitchFamily="34" charset="0"/>
                </a:rPr>
              </a:br>
              <a:r>
                <a:rPr kumimoji="0" lang="pt-BR" sz="800" b="0" i="0" u="none" strike="noStrike" kern="0" cap="none" spc="0" normalizeH="0" baseline="0" noProof="0">
                  <a:ln>
                    <a:noFill/>
                  </a:ln>
                  <a:solidFill>
                    <a:srgbClr val="3B3B3B"/>
                  </a:solidFill>
                  <a:effectLst/>
                  <a:uLnTx/>
                  <a:uFillTx/>
                  <a:latin typeface="Itau Text Pro XBold"/>
                  <a:cs typeface="Itau Text Pro Bold" panose="020B0703020204020203" pitchFamily="34" charset="0"/>
                </a:rPr>
                <a:t>título</a:t>
              </a:r>
            </a:p>
          </p:txBody>
        </p:sp>
      </p:grpSp>
      <p:pic>
        <p:nvPicPr>
          <p:cNvPr id="89" name="Imagem 88" descr="Logotipo&#10;&#10;Descrição gerada automaticamente com confiança média">
            <a:extLst>
              <a:ext uri="{FF2B5EF4-FFF2-40B4-BE49-F238E27FC236}">
                <a16:creationId xmlns:a16="http://schemas.microsoft.com/office/drawing/2014/main" id="{ED7A34DA-916C-0016-5E93-FACBD1B95F58}"/>
              </a:ext>
            </a:extLst>
          </p:cNvPr>
          <p:cNvPicPr>
            <a:picLocks noChangeAspect="1"/>
          </p:cNvPicPr>
          <p:nvPr userDrawn="1"/>
        </p:nvPicPr>
        <p:blipFill>
          <a:blip r:embed="rId8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20516" y="6489926"/>
            <a:ext cx="288000" cy="2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9883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  <p:sldLayoutId id="2147483701" r:id="rId41"/>
    <p:sldLayoutId id="2147483702" r:id="rId42"/>
    <p:sldLayoutId id="2147483703" r:id="rId43"/>
    <p:sldLayoutId id="2147483704" r:id="rId44"/>
    <p:sldLayoutId id="2147483705" r:id="rId45"/>
    <p:sldLayoutId id="2147483706" r:id="rId46"/>
    <p:sldLayoutId id="2147483707" r:id="rId47"/>
    <p:sldLayoutId id="2147483708" r:id="rId48"/>
    <p:sldLayoutId id="2147483709" r:id="rId49"/>
    <p:sldLayoutId id="2147483710" r:id="rId50"/>
    <p:sldLayoutId id="2147483711" r:id="rId51"/>
    <p:sldLayoutId id="2147483712" r:id="rId52"/>
    <p:sldLayoutId id="2147483713" r:id="rId53"/>
    <p:sldLayoutId id="2147483714" r:id="rId54"/>
    <p:sldLayoutId id="2147483715" r:id="rId55"/>
    <p:sldLayoutId id="2147483716" r:id="rId56"/>
    <p:sldLayoutId id="2147483717" r:id="rId57"/>
    <p:sldLayoutId id="2147483718" r:id="rId58"/>
    <p:sldLayoutId id="2147483719" r:id="rId59"/>
    <p:sldLayoutId id="2147483720" r:id="rId60"/>
    <p:sldLayoutId id="2147483721" r:id="rId61"/>
    <p:sldLayoutId id="2147483722" r:id="rId62"/>
    <p:sldLayoutId id="2147483723" r:id="rId63"/>
    <p:sldLayoutId id="2147483724" r:id="rId64"/>
    <p:sldLayoutId id="2147483725" r:id="rId65"/>
    <p:sldLayoutId id="2147483726" r:id="rId66"/>
    <p:sldLayoutId id="2147483727" r:id="rId67"/>
    <p:sldLayoutId id="2147483728" r:id="rId68"/>
    <p:sldLayoutId id="2147483729" r:id="rId69"/>
    <p:sldLayoutId id="2147483730" r:id="rId70"/>
    <p:sldLayoutId id="2147483731" r:id="rId71"/>
    <p:sldLayoutId id="2147483732" r:id="rId72"/>
    <p:sldLayoutId id="2147483733" r:id="rId73"/>
    <p:sldLayoutId id="2147483734" r:id="rId74"/>
    <p:sldLayoutId id="2147483735" r:id="rId75"/>
    <p:sldLayoutId id="2147483736" r:id="rId76"/>
    <p:sldLayoutId id="2147483737" r:id="rId77"/>
    <p:sldLayoutId id="2147483738" r:id="rId78"/>
    <p:sldLayoutId id="2147483739" r:id="rId79"/>
    <p:sldLayoutId id="2147483740" r:id="rId80"/>
    <p:sldLayoutId id="2147483741" r:id="rId81"/>
    <p:sldLayoutId id="2147483742" r:id="rId82"/>
    <p:sldLayoutId id="2147483743" r:id="rId83"/>
    <p:sldLayoutId id="2147483744" r:id="rId8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47484A"/>
          </a:solidFill>
          <a:latin typeface="Itau Display Pro" panose="020B0503020204020204" pitchFamily="34" charset="0"/>
          <a:ea typeface="+mj-ea"/>
          <a:cs typeface="Itau Display Pro" panose="020B05030202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47484A"/>
          </a:solidFill>
          <a:latin typeface="Itau Display Pro" panose="020B0503020204020204" pitchFamily="34" charset="0"/>
          <a:ea typeface="+mn-ea"/>
          <a:cs typeface="Itau Display Pro" panose="020B05030202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47484A"/>
          </a:solidFill>
          <a:latin typeface="Itau Display Pro" panose="020B0503020204020204" pitchFamily="34" charset="0"/>
          <a:ea typeface="+mn-ea"/>
          <a:cs typeface="Itau Display Pro" panose="020B05030202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47484A"/>
          </a:solidFill>
          <a:latin typeface="Itau Display Pro" panose="020B0503020204020204" pitchFamily="34" charset="0"/>
          <a:ea typeface="+mn-ea"/>
          <a:cs typeface="Itau Display Pro" panose="020B05030202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47484A"/>
          </a:solidFill>
          <a:latin typeface="Itau Display Pro" panose="020B0503020204020204" pitchFamily="34" charset="0"/>
          <a:ea typeface="+mn-ea"/>
          <a:cs typeface="Itau Display Pro" panose="020B05030202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47484A"/>
          </a:solidFill>
          <a:latin typeface="Itau Display Pro" panose="020B0503020204020204" pitchFamily="34" charset="0"/>
          <a:ea typeface="+mn-ea"/>
          <a:cs typeface="Itau Display Pro" panose="020B05030202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960F66-8AB6-8B4B-905A-7BC1DF5F76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C970433A-4FEA-BAA1-0FBB-FF3A9CFF046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 lIns="91440" tIns="45720" rIns="91440" bIns="45720" anchor="t"/>
          <a:lstStyle/>
          <a:p>
            <a:r>
              <a:rPr lang="pt-BR" sz="4000">
                <a:latin typeface="Itau Display Pro XBold"/>
              </a:rPr>
              <a:t>Analista Pleno – BUPJ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4D15807-AD2F-9586-C36A-C5F557FDF2D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5099" y="6261769"/>
            <a:ext cx="5115600" cy="38961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r>
              <a:rPr lang="pt-BR" sz="1600"/>
              <a:t>Out/2025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1EF2DCA-E34B-C0E3-40DE-DCFAD3712AD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55099" y="3524936"/>
            <a:ext cx="5115600" cy="299671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r>
              <a:rPr lang="pt-BR" sz="2400" dirty="0">
                <a:latin typeface="Itau Text Pro Light"/>
              </a:rPr>
              <a:t>Case de Satisfação</a:t>
            </a:r>
            <a:r>
              <a:rPr lang="pt-BR" sz="2400">
                <a:latin typeface="Itau Text Pro Light"/>
              </a:rPr>
              <a:t> NPS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21E9B66D-D879-56FF-1408-C569206E3B60}"/>
              </a:ext>
            </a:extLst>
          </p:cNvPr>
          <p:cNvSpPr txBox="1"/>
          <p:nvPr/>
        </p:nvSpPr>
        <p:spPr>
          <a:xfrm>
            <a:off x="9313254" y="6077718"/>
            <a:ext cx="2743200" cy="5078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</a:pPr>
            <a:r>
              <a:rPr lang="pt-BR" sz="1000">
                <a:solidFill>
                  <a:srgbClr val="FFFFFF"/>
                </a:solidFill>
                <a:latin typeface="Itau Text Pro Light"/>
              </a:rPr>
              <a:t>Karina Queiroz </a:t>
            </a:r>
            <a:r>
              <a:rPr lang="pt-BR" sz="1000" err="1">
                <a:solidFill>
                  <a:srgbClr val="FFFFFF"/>
                </a:solidFill>
                <a:latin typeface="Itau Text Pro Light"/>
              </a:rPr>
              <a:t>Passari</a:t>
            </a:r>
            <a:endParaRPr lang="pt-BR" sz="1000">
              <a:solidFill>
                <a:srgbClr val="FFFFFF"/>
              </a:solidFill>
              <a:latin typeface="Itau Text Pro Light"/>
            </a:endParaRPr>
          </a:p>
          <a:p>
            <a:pPr>
              <a:lnSpc>
                <a:spcPct val="90000"/>
              </a:lnSpc>
            </a:pPr>
            <a:r>
              <a:rPr lang="pt-BR" sz="1000">
                <a:solidFill>
                  <a:srgbClr val="FFFFFF"/>
                </a:solidFill>
                <a:latin typeface="Itau Text Pro Light"/>
              </a:rPr>
              <a:t>Funcional: 987284109</a:t>
            </a:r>
          </a:p>
          <a:p>
            <a:pPr>
              <a:lnSpc>
                <a:spcPct val="90000"/>
              </a:lnSpc>
            </a:pPr>
            <a:r>
              <a:rPr lang="pt-BR" sz="1000">
                <a:solidFill>
                  <a:srgbClr val="FFFFFF"/>
                </a:solidFill>
                <a:latin typeface="Itau Text Pro Light"/>
              </a:rPr>
              <a:t>karina.passari@itau-unibanco.com.br</a:t>
            </a:r>
          </a:p>
        </p:txBody>
      </p:sp>
    </p:spTree>
    <p:extLst>
      <p:ext uri="{BB962C8B-B14F-4D97-AF65-F5344CB8AC3E}">
        <p14:creationId xmlns:p14="http://schemas.microsoft.com/office/powerpoint/2010/main" val="495933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DC376A2-C2E9-D5A8-51F5-94057782117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047053" y="313120"/>
            <a:ext cx="7741942" cy="381381"/>
          </a:xfrm>
          <a:prstGeom prst="roundRect">
            <a:avLst/>
          </a:prstGeom>
          <a:solidFill>
            <a:schemeClr val="tx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pt-BR" sz="2000" b="1">
                <a:solidFill>
                  <a:srgbClr val="002060"/>
                </a:solidFill>
                <a:latin typeface="Itau Display Pro XBold"/>
              </a:rPr>
              <a:t>Objetivo do Estudo - Análise de Evolução </a:t>
            </a:r>
            <a:r>
              <a:rPr lang="pt-BR" sz="2000" b="1" dirty="0">
                <a:solidFill>
                  <a:srgbClr val="002060"/>
                </a:solidFill>
                <a:latin typeface="Itau Display Pro XBold"/>
              </a:rPr>
              <a:t>do NPS </a:t>
            </a:r>
            <a:endParaRPr lang="pt-BR">
              <a:latin typeface="Itau Display Pro XBold"/>
            </a:endParaRPr>
          </a:p>
        </p:txBody>
      </p:sp>
      <p:sp>
        <p:nvSpPr>
          <p:cNvPr id="2" name="Espaço Reservado para Gráfico 1">
            <a:extLst>
              <a:ext uri="{FF2B5EF4-FFF2-40B4-BE49-F238E27FC236}">
                <a16:creationId xmlns:a16="http://schemas.microsoft.com/office/drawing/2014/main" id="{9D2079B7-85D9-EAB5-60AD-BA7B626C60AC}"/>
              </a:ext>
            </a:extLst>
          </p:cNvPr>
          <p:cNvSpPr>
            <a:spLocks noGrp="1"/>
          </p:cNvSpPr>
          <p:nvPr>
            <p:ph type="chart" sz="quarter" idx="4294967295"/>
          </p:nvPr>
        </p:nvSpPr>
        <p:spPr>
          <a:xfrm>
            <a:off x="3135922" y="2293326"/>
            <a:ext cx="8692907" cy="190536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50000"/>
              </a:lnSpc>
            </a:pPr>
            <a:r>
              <a:rPr lang="pt-BR" sz="1600" dirty="0">
                <a:solidFill>
                  <a:srgbClr val="002060"/>
                </a:solidFill>
                <a:latin typeface="Itau Text Pro Light"/>
              </a:rPr>
              <a:t>Avaliar a evolução do NPS dos clientes PJ nos canais digitais da BUPJ, identificar os principais temas mencionados nos comentários dos clientes e propor ações práticas para alavancar o índice de satisfação (NPS). A base contém respostas por safra, canal e classificação NPS (Promotor, Neutro e Detrator), com temas e comentários agregados.</a:t>
            </a:r>
          </a:p>
        </p:txBody>
      </p:sp>
    </p:spTree>
    <p:extLst>
      <p:ext uri="{BB962C8B-B14F-4D97-AF65-F5344CB8AC3E}">
        <p14:creationId xmlns:p14="http://schemas.microsoft.com/office/powerpoint/2010/main" val="2004231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61C44A-9C9B-56A1-76E7-F07F25BD5F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1F10613C-21D0-037F-952D-6046E77BE5A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9572" y="-82327"/>
            <a:ext cx="4629150" cy="6943725"/>
          </a:xfrm>
          <a:ln>
            <a:noFill/>
          </a:ln>
        </p:spPr>
        <p:txBody>
          <a:bodyPr/>
          <a:lstStyle/>
          <a:p>
            <a:endParaRPr lang="pt-BR"/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11FDEBCB-4DCF-3DC6-6EB8-AADC11DBC81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23003" y="2919822"/>
            <a:ext cx="3465343" cy="2449325"/>
          </a:xfrm>
        </p:spPr>
        <p:txBody>
          <a:bodyPr wrap="square" lIns="91440" tIns="45720" rIns="91440" bIns="4572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sz="1400" dirty="0">
                <a:ea typeface="+mn-lt"/>
                <a:cs typeface="+mn-lt"/>
              </a:rPr>
              <a:t>O NPS apresentou queda significativa, saindo de 8,3 para 1,4, uma variação de -6,9 </a:t>
            </a:r>
            <a:r>
              <a:rPr lang="pt-BR" sz="1400" err="1">
                <a:ea typeface="+mn-lt"/>
                <a:cs typeface="+mn-lt"/>
              </a:rPr>
              <a:t>p.p</a:t>
            </a:r>
            <a:r>
              <a:rPr lang="pt-BR" sz="1400" dirty="0">
                <a:ea typeface="+mn-lt"/>
                <a:cs typeface="+mn-lt"/>
              </a:rPr>
              <a:t>. </a:t>
            </a:r>
          </a:p>
          <a:p>
            <a:pPr algn="just">
              <a:lnSpc>
                <a:spcPct val="150000"/>
              </a:lnSpc>
            </a:pPr>
            <a:r>
              <a:rPr lang="pt-BR" sz="1400" dirty="0">
                <a:ea typeface="+mn-lt"/>
                <a:cs typeface="+mn-lt"/>
              </a:rPr>
              <a:t>"A queda não foi um evento isolado em um único mês. É uma tendência contínua, o que sugere que os problemas são recorrentes e não foram resolvidos, fazendo com que a insatisfação se acumule".</a:t>
            </a:r>
            <a:endParaRPr lang="pt-BR" dirty="0">
              <a:ea typeface="+mn-lt"/>
              <a:cs typeface="+mn-lt"/>
            </a:endParaRP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F4BFE6D7-E33A-7910-DD7D-4015D0D6A7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401479" y="700941"/>
            <a:ext cx="6436504" cy="408623"/>
          </a:xfrm>
          <a:prstGeom prst="round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pt-BR" b="1">
                <a:solidFill>
                  <a:srgbClr val="002060"/>
                </a:solidFill>
                <a:latin typeface="Itau Display Pro XBold"/>
              </a:rPr>
              <a:t>Evolução do NPS por Safra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3A87471A-F170-5E0C-B0CE-B25CDF525821}"/>
              </a:ext>
            </a:extLst>
          </p:cNvPr>
          <p:cNvSpPr txBox="1"/>
          <p:nvPr/>
        </p:nvSpPr>
        <p:spPr>
          <a:xfrm>
            <a:off x="324921" y="885701"/>
            <a:ext cx="3206337" cy="216059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pt-BR" sz="1600" dirty="0">
                <a:solidFill>
                  <a:schemeClr val="bg1"/>
                </a:solidFill>
                <a:ea typeface="+mn-lt"/>
                <a:cs typeface="+mn-lt"/>
              </a:rPr>
              <a:t>NPS inicial: 8,3</a:t>
            </a:r>
            <a:endParaRPr lang="pt-BR" sz="160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pt-BR" sz="1600" dirty="0">
                <a:solidFill>
                  <a:schemeClr val="bg1"/>
                </a:solidFill>
                <a:ea typeface="+mn-lt"/>
                <a:cs typeface="+mn-lt"/>
              </a:rPr>
              <a:t>NPS final: 1,4</a:t>
            </a:r>
            <a:endParaRPr lang="pt-BR" sz="160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pt-BR" sz="1600" dirty="0">
                <a:solidFill>
                  <a:schemeClr val="bg1"/>
                </a:solidFill>
                <a:ea typeface="+mn-lt"/>
                <a:cs typeface="+mn-lt"/>
              </a:rPr>
              <a:t>Variação: -6,9 </a:t>
            </a:r>
            <a:r>
              <a:rPr lang="pt-BR" sz="1600" err="1">
                <a:solidFill>
                  <a:schemeClr val="bg1"/>
                </a:solidFill>
                <a:ea typeface="+mn-lt"/>
                <a:cs typeface="+mn-lt"/>
              </a:rPr>
              <a:t>p.p</a:t>
            </a:r>
            <a:r>
              <a:rPr lang="pt-BR" sz="1600" dirty="0">
                <a:solidFill>
                  <a:schemeClr val="bg1"/>
                </a:solidFill>
                <a:ea typeface="+mn-lt"/>
                <a:cs typeface="+mn-lt"/>
              </a:rPr>
              <a:t>.</a:t>
            </a:r>
            <a:endParaRPr lang="pt-BR" sz="160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pt-BR" sz="1600" dirty="0">
                <a:solidFill>
                  <a:schemeClr val="bg1"/>
                </a:solidFill>
                <a:ea typeface="+mn-lt"/>
                <a:cs typeface="+mn-lt"/>
              </a:rPr>
              <a:t>Tendência: queda na satisfação ao longo do período.</a:t>
            </a:r>
            <a:endParaRPr lang="pt-BR" sz="1600" dirty="0">
              <a:solidFill>
                <a:schemeClr val="bg1"/>
              </a:solidFill>
            </a:endParaRPr>
          </a:p>
          <a:p>
            <a:pPr algn="l">
              <a:lnSpc>
                <a:spcPct val="90000"/>
              </a:lnSpc>
            </a:pPr>
            <a:endParaRPr lang="pt-BR" sz="1600" dirty="0">
              <a:solidFill>
                <a:srgbClr val="47484A"/>
              </a:solidFill>
              <a:latin typeface="Itau Display Pro" panose="020B0503020204020204" pitchFamily="34" charset="0"/>
              <a:cs typeface="Itau Display Pro" panose="020B0503020204020204" pitchFamily="34" charset="0"/>
            </a:endParaRPr>
          </a:p>
        </p:txBody>
      </p:sp>
      <p:pic>
        <p:nvPicPr>
          <p:cNvPr id="8" name="Espaço Reservado para Conteúdo 7" descr="Gráfico, Gráfico de linhas&#10;&#10;O conteúdo gerado por IA pode estar incorreto.">
            <a:extLst>
              <a:ext uri="{FF2B5EF4-FFF2-40B4-BE49-F238E27FC236}">
                <a16:creationId xmlns:a16="http://schemas.microsoft.com/office/drawing/2014/main" id="{82E68998-7FDB-0903-5DE8-DDFD6EB0C583}"/>
              </a:ext>
            </a:extLst>
          </p:cNvPr>
          <p:cNvPicPr>
            <a:picLocks noGrp="1" noChangeAspect="1"/>
          </p:cNvPicPr>
          <p:nvPr>
            <p:ph sz="quarter" idx="44"/>
          </p:nvPr>
        </p:nvPicPr>
        <p:blipFill>
          <a:blip r:embed="rId2"/>
          <a:stretch>
            <a:fillRect/>
          </a:stretch>
        </p:blipFill>
        <p:spPr>
          <a:xfrm>
            <a:off x="5572556" y="1652494"/>
            <a:ext cx="6096000" cy="35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079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08F3E9-CE95-6991-3BFB-E523DBE73A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C11CEE00-3F25-785F-7C04-DC0B37AD9E2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9899" y="449190"/>
            <a:ext cx="6276009" cy="519351"/>
          </a:xfrm>
          <a:solidFill>
            <a:schemeClr val="tx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pt-BR" sz="2000" b="1" dirty="0">
                <a:solidFill>
                  <a:srgbClr val="002060"/>
                </a:solidFill>
                <a:latin typeface="Itau Display Pro XBold"/>
              </a:rPr>
              <a:t>Evolução do NPS por Canal Digital (Global)</a:t>
            </a:r>
            <a:endParaRPr lang="pt-BR" sz="2000" dirty="0"/>
          </a:p>
        </p:txBody>
      </p:sp>
      <p:sp>
        <p:nvSpPr>
          <p:cNvPr id="10" name="Espaço Reservado para Texto 9">
            <a:extLst>
              <a:ext uri="{FF2B5EF4-FFF2-40B4-BE49-F238E27FC236}">
                <a16:creationId xmlns:a16="http://schemas.microsoft.com/office/drawing/2014/main" id="{98FE1B24-4A8B-904D-6A70-0B1AE8ABDBF7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Texto 8">
            <a:extLst>
              <a:ext uri="{FF2B5EF4-FFF2-40B4-BE49-F238E27FC236}">
                <a16:creationId xmlns:a16="http://schemas.microsoft.com/office/drawing/2014/main" id="{4DE09C9F-08E7-99C2-8DC2-2E6363DF4D9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7115893" y="1603185"/>
            <a:ext cx="1086875" cy="563231"/>
          </a:xfrm>
        </p:spPr>
        <p:txBody>
          <a:bodyPr wrap="square" lIns="91440" tIns="45720" rIns="91440" bIns="45720" anchor="t">
            <a:spAutoFit/>
          </a:bodyPr>
          <a:lstStyle/>
          <a:p>
            <a:r>
              <a:rPr lang="pt-BR" dirty="0">
                <a:latin typeface="Itau Display Pro XBold"/>
              </a:rPr>
              <a:t>50</a:t>
            </a:r>
          </a:p>
        </p:txBody>
      </p:sp>
      <p:sp>
        <p:nvSpPr>
          <p:cNvPr id="21" name="Espaço Reservado para Conteúdo 20">
            <a:extLst>
              <a:ext uri="{FF2B5EF4-FFF2-40B4-BE49-F238E27FC236}">
                <a16:creationId xmlns:a16="http://schemas.microsoft.com/office/drawing/2014/main" id="{C175CDD0-2490-F56A-35B5-DC6858341976}"/>
              </a:ext>
            </a:extLst>
          </p:cNvPr>
          <p:cNvSpPr>
            <a:spLocks noGrp="1"/>
          </p:cNvSpPr>
          <p:nvPr>
            <p:ph sz="quarter" idx="44"/>
          </p:nvPr>
        </p:nvSpPr>
        <p:spPr>
          <a:xfrm>
            <a:off x="469900" y="1929845"/>
            <a:ext cx="5623813" cy="2746498"/>
          </a:xfrm>
        </p:spPr>
        <p:txBody>
          <a:bodyPr vert="horz" lIns="144000" tIns="72000" rIns="144000" bIns="45720" rtlCol="0" anchor="ctr"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pt-BR" sz="1600" dirty="0">
                <a:solidFill>
                  <a:schemeClr val="tx1">
                    <a:lumMod val="60000"/>
                    <a:lumOff val="40000"/>
                  </a:schemeClr>
                </a:solidFill>
                <a:ea typeface="+mn-lt"/>
                <a:cs typeface="+mn-lt"/>
              </a:rPr>
              <a:t> </a:t>
            </a:r>
            <a:endParaRPr lang="pt-BR" sz="160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C4B1F86A-024C-19D2-FC9A-58659DA729C8}"/>
              </a:ext>
            </a:extLst>
          </p:cNvPr>
          <p:cNvSpPr txBox="1"/>
          <p:nvPr/>
        </p:nvSpPr>
        <p:spPr>
          <a:xfrm>
            <a:off x="620616" y="2162978"/>
            <a:ext cx="5644307" cy="20027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28600" indent="-228600">
              <a:lnSpc>
                <a:spcPct val="150000"/>
              </a:lnSpc>
              <a:buFont typeface=""/>
              <a:buChar char="•"/>
            </a:pPr>
            <a:r>
              <a:rPr lang="en-US" dirty="0">
                <a:solidFill>
                  <a:srgbClr val="002060"/>
                </a:solidFill>
              </a:rPr>
              <a:t>Canal </a:t>
            </a:r>
            <a:r>
              <a:rPr lang="en-US" err="1">
                <a:solidFill>
                  <a:srgbClr val="002060"/>
                </a:solidFill>
              </a:rPr>
              <a:t>analisado</a:t>
            </a:r>
            <a:r>
              <a:rPr lang="en-US" dirty="0">
                <a:solidFill>
                  <a:srgbClr val="002060"/>
                </a:solidFill>
              </a:rPr>
              <a:t>: INTERNET BANKING</a:t>
            </a:r>
            <a:endParaRPr lang="pt-BR"/>
          </a:p>
          <a:p>
            <a:pPr marL="228600" indent="-228600">
              <a:lnSpc>
                <a:spcPct val="150000"/>
              </a:lnSpc>
              <a:buFont typeface=""/>
              <a:buChar char="•"/>
            </a:pPr>
            <a:r>
              <a:rPr lang="en-US" dirty="0">
                <a:solidFill>
                  <a:srgbClr val="002060"/>
                </a:solidFill>
              </a:rPr>
              <a:t>NPS </a:t>
            </a:r>
            <a:r>
              <a:rPr lang="en-US" dirty="0" err="1">
                <a:solidFill>
                  <a:srgbClr val="002060"/>
                </a:solidFill>
              </a:rPr>
              <a:t>médio</a:t>
            </a:r>
            <a:r>
              <a:rPr lang="en-US" dirty="0">
                <a:solidFill>
                  <a:srgbClr val="002060"/>
                </a:solidFill>
              </a:rPr>
              <a:t>: 50 (</a:t>
            </a:r>
            <a:r>
              <a:rPr lang="en-US" dirty="0" err="1">
                <a:solidFill>
                  <a:srgbClr val="002060"/>
                </a:solidFill>
              </a:rPr>
              <a:t>neutro</a:t>
            </a:r>
            <a:r>
              <a:rPr lang="en-US" dirty="0">
                <a:solidFill>
                  <a:srgbClr val="002060"/>
                </a:solidFill>
              </a:rPr>
              <a:t>)</a:t>
            </a:r>
          </a:p>
          <a:p>
            <a:pPr marL="228600" indent="-228600">
              <a:lnSpc>
                <a:spcPct val="150000"/>
              </a:lnSpc>
              <a:buFont typeface=""/>
              <a:buChar char="•"/>
            </a:pPr>
            <a:r>
              <a:rPr lang="en-US" err="1">
                <a:solidFill>
                  <a:srgbClr val="002060"/>
                </a:solidFill>
              </a:rPr>
              <a:t>Interpretação</a:t>
            </a:r>
            <a:r>
              <a:rPr lang="en-US" dirty="0">
                <a:solidFill>
                  <a:srgbClr val="002060"/>
                </a:solidFill>
              </a:rPr>
              <a:t>: </a:t>
            </a:r>
            <a:r>
              <a:rPr lang="en-US" err="1">
                <a:solidFill>
                  <a:srgbClr val="002060"/>
                </a:solidFill>
              </a:rPr>
              <a:t>estável</a:t>
            </a:r>
            <a:r>
              <a:rPr lang="en-US" dirty="0">
                <a:solidFill>
                  <a:srgbClr val="002060"/>
                </a:solidFill>
              </a:rPr>
              <a:t>, mas com </a:t>
            </a:r>
            <a:r>
              <a:rPr lang="en-US" err="1">
                <a:solidFill>
                  <a:srgbClr val="002060"/>
                </a:solidFill>
              </a:rPr>
              <a:t>margem</a:t>
            </a:r>
            <a:r>
              <a:rPr lang="en-US" dirty="0">
                <a:solidFill>
                  <a:srgbClr val="002060"/>
                </a:solidFill>
              </a:rPr>
              <a:t> de </a:t>
            </a:r>
            <a:r>
              <a:rPr lang="en-US" err="1">
                <a:solidFill>
                  <a:srgbClr val="002060"/>
                </a:solidFill>
              </a:rPr>
              <a:t>melhoria</a:t>
            </a:r>
            <a:r>
              <a:rPr lang="en-US" dirty="0">
                <a:solidFill>
                  <a:srgbClr val="002060"/>
                </a:solidFill>
              </a:rPr>
              <a:t> </a:t>
            </a:r>
            <a:r>
              <a:rPr lang="en-US" err="1">
                <a:solidFill>
                  <a:srgbClr val="002060"/>
                </a:solidFill>
              </a:rPr>
              <a:t>na</a:t>
            </a:r>
            <a:r>
              <a:rPr lang="en-US" dirty="0">
                <a:solidFill>
                  <a:srgbClr val="002060"/>
                </a:solidFill>
              </a:rPr>
              <a:t> </a:t>
            </a:r>
            <a:r>
              <a:rPr lang="en-US" err="1">
                <a:solidFill>
                  <a:srgbClr val="002060"/>
                </a:solidFill>
              </a:rPr>
              <a:t>experiência</a:t>
            </a:r>
            <a:r>
              <a:rPr lang="en-US" dirty="0">
                <a:solidFill>
                  <a:srgbClr val="002060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endParaRPr lang="en-US" sz="1200" dirty="0">
              <a:solidFill>
                <a:srgbClr val="002060"/>
              </a:solidFill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88EDAF7D-663B-D7CE-316A-E90D3A83AEA8}"/>
              </a:ext>
            </a:extLst>
          </p:cNvPr>
          <p:cNvSpPr txBox="1"/>
          <p:nvPr/>
        </p:nvSpPr>
        <p:spPr>
          <a:xfrm>
            <a:off x="9085244" y="2364955"/>
            <a:ext cx="2743200" cy="14487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bg1"/>
                </a:solidFill>
                <a:latin typeface="Itau Display Pro"/>
              </a:rPr>
              <a:t>“Como a base </a:t>
            </a:r>
            <a:r>
              <a:rPr lang="en-US" sz="1200" err="1">
                <a:solidFill>
                  <a:schemeClr val="bg1"/>
                </a:solidFill>
                <a:latin typeface="Itau Display Pro"/>
              </a:rPr>
              <a:t>possui</a:t>
            </a:r>
            <a:r>
              <a:rPr lang="en-US" sz="1200" dirty="0">
                <a:solidFill>
                  <a:schemeClr val="bg1"/>
                </a:solidFill>
                <a:latin typeface="Itau Display Pro"/>
              </a:rPr>
              <a:t> </a:t>
            </a:r>
            <a:r>
              <a:rPr lang="en-US" sz="1200" err="1">
                <a:solidFill>
                  <a:schemeClr val="bg1"/>
                </a:solidFill>
                <a:latin typeface="Itau Display Pro"/>
              </a:rPr>
              <a:t>apenas</a:t>
            </a:r>
            <a:r>
              <a:rPr lang="en-US" sz="1200" dirty="0">
                <a:solidFill>
                  <a:schemeClr val="bg1"/>
                </a:solidFill>
                <a:latin typeface="Itau Display Pro"/>
              </a:rPr>
              <a:t> o canal Internet Banking, o NPS </a:t>
            </a:r>
            <a:r>
              <a:rPr lang="en-US" sz="1200" err="1">
                <a:solidFill>
                  <a:schemeClr val="bg1"/>
                </a:solidFill>
                <a:latin typeface="Itau Display Pro"/>
              </a:rPr>
              <a:t>médio</a:t>
            </a:r>
            <a:r>
              <a:rPr lang="en-US" sz="1200" dirty="0">
                <a:solidFill>
                  <a:schemeClr val="bg1"/>
                </a:solidFill>
                <a:latin typeface="Itau Display Pro"/>
              </a:rPr>
              <a:t> de 50 indica </a:t>
            </a:r>
            <a:r>
              <a:rPr lang="en-US" sz="1200" err="1">
                <a:solidFill>
                  <a:schemeClr val="bg1"/>
                </a:solidFill>
                <a:latin typeface="Itau Display Pro"/>
              </a:rPr>
              <a:t>estabilidade</a:t>
            </a:r>
            <a:r>
              <a:rPr lang="en-US" sz="1200" dirty="0">
                <a:solidFill>
                  <a:schemeClr val="bg1"/>
                </a:solidFill>
                <a:latin typeface="Itau Display Pro"/>
              </a:rPr>
              <a:t>, mas </a:t>
            </a:r>
            <a:r>
              <a:rPr lang="en-US" sz="1200" err="1">
                <a:solidFill>
                  <a:schemeClr val="bg1"/>
                </a:solidFill>
                <a:latin typeface="Itau Display Pro"/>
              </a:rPr>
              <a:t>ainda</a:t>
            </a:r>
            <a:r>
              <a:rPr lang="en-US" sz="1200" dirty="0">
                <a:solidFill>
                  <a:schemeClr val="bg1"/>
                </a:solidFill>
                <a:latin typeface="Itau Display Pro"/>
              </a:rPr>
              <a:t> </a:t>
            </a:r>
            <a:r>
              <a:rPr lang="en-US" sz="1200" err="1">
                <a:solidFill>
                  <a:schemeClr val="bg1"/>
                </a:solidFill>
                <a:latin typeface="Itau Display Pro"/>
              </a:rPr>
              <a:t>há</a:t>
            </a:r>
            <a:r>
              <a:rPr lang="en-US" sz="1200" dirty="0">
                <a:solidFill>
                  <a:schemeClr val="bg1"/>
                </a:solidFill>
                <a:latin typeface="Itau Display Pro"/>
              </a:rPr>
              <a:t> </a:t>
            </a:r>
            <a:r>
              <a:rPr lang="en-US" sz="1200" err="1">
                <a:solidFill>
                  <a:schemeClr val="bg1"/>
                </a:solidFill>
                <a:latin typeface="Itau Display Pro"/>
              </a:rPr>
              <a:t>espaço</a:t>
            </a:r>
            <a:r>
              <a:rPr lang="en-US" sz="1200" dirty="0">
                <a:solidFill>
                  <a:schemeClr val="bg1"/>
                </a:solidFill>
                <a:latin typeface="Itau Display Pro"/>
              </a:rPr>
              <a:t> para </a:t>
            </a:r>
            <a:r>
              <a:rPr lang="en-US" sz="1200" err="1">
                <a:solidFill>
                  <a:schemeClr val="bg1"/>
                </a:solidFill>
                <a:latin typeface="Itau Display Pro"/>
              </a:rPr>
              <a:t>otimização</a:t>
            </a:r>
            <a:r>
              <a:rPr lang="en-US" sz="1200" dirty="0">
                <a:solidFill>
                  <a:schemeClr val="bg1"/>
                </a:solidFill>
                <a:latin typeface="Itau Display Pro"/>
              </a:rPr>
              <a:t> de </a:t>
            </a:r>
            <a:r>
              <a:rPr lang="en-US" sz="1200" err="1">
                <a:solidFill>
                  <a:schemeClr val="bg1"/>
                </a:solidFill>
                <a:latin typeface="Itau Display Pro"/>
              </a:rPr>
              <a:t>usabilidade</a:t>
            </a:r>
            <a:r>
              <a:rPr lang="en-US" sz="1200" dirty="0">
                <a:solidFill>
                  <a:schemeClr val="bg1"/>
                </a:solidFill>
                <a:latin typeface="Itau Display Pro"/>
              </a:rPr>
              <a:t> e </a:t>
            </a:r>
            <a:r>
              <a:rPr lang="en-US" sz="1200" err="1">
                <a:solidFill>
                  <a:schemeClr val="bg1"/>
                </a:solidFill>
                <a:latin typeface="Itau Display Pro"/>
              </a:rPr>
              <a:t>atendimento</a:t>
            </a:r>
            <a:r>
              <a:rPr lang="en-US" sz="1200" dirty="0">
                <a:solidFill>
                  <a:schemeClr val="bg1"/>
                </a:solidFill>
                <a:latin typeface="Itau Display Pro"/>
              </a:rPr>
              <a:t> online.”</a:t>
            </a:r>
            <a:endParaRPr lang="pt-BR" dirty="0">
              <a:solidFill>
                <a:schemeClr val="bg1"/>
              </a:solidFill>
              <a:latin typeface="Itau Display Pro"/>
            </a:endParaRPr>
          </a:p>
        </p:txBody>
      </p:sp>
    </p:spTree>
    <p:extLst>
      <p:ext uri="{BB962C8B-B14F-4D97-AF65-F5344CB8AC3E}">
        <p14:creationId xmlns:p14="http://schemas.microsoft.com/office/powerpoint/2010/main" val="1940298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0DB38C-5DAE-21D5-D0C4-93AF0B6CAD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Espaço Reservado para Conteúdo 22" descr="Gráfico, Gráfico de barras&#10;&#10;O conteúdo gerado por IA pode estar incorreto.">
            <a:extLst>
              <a:ext uri="{FF2B5EF4-FFF2-40B4-BE49-F238E27FC236}">
                <a16:creationId xmlns:a16="http://schemas.microsoft.com/office/drawing/2014/main" id="{BA51A181-6AC0-2B03-233B-A37FE35E98BC}"/>
              </a:ext>
            </a:extLst>
          </p:cNvPr>
          <p:cNvPicPr>
            <a:picLocks noGrp="1" noChangeAspect="1"/>
          </p:cNvPicPr>
          <p:nvPr>
            <p:ph sz="quarter" idx="44"/>
          </p:nvPr>
        </p:nvPicPr>
        <p:blipFill>
          <a:blip r:embed="rId2"/>
          <a:stretch>
            <a:fillRect/>
          </a:stretch>
        </p:blipFill>
        <p:spPr>
          <a:xfrm>
            <a:off x="890781" y="1214080"/>
            <a:ext cx="7410530" cy="4429277"/>
          </a:xfrm>
          <a:prstGeom prst="rect">
            <a:avLst/>
          </a:prstGeom>
        </p:spPr>
      </p:pic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B86337E-7C60-71EA-9D7C-A625F3228FD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302863" y="1716113"/>
            <a:ext cx="2420740" cy="2739826"/>
          </a:xfrm>
        </p:spPr>
        <p:txBody>
          <a:bodyPr lIns="91440" tIns="45720" rIns="91440" bIns="45720" anchor="ctr"/>
          <a:lstStyle/>
          <a:p>
            <a:pPr>
              <a:lnSpc>
                <a:spcPct val="150000"/>
              </a:lnSpc>
            </a:pPr>
            <a:r>
              <a:rPr lang="pt-BR" sz="1200">
                <a:latin typeface="Itau Display Pro"/>
              </a:rPr>
              <a:t>"A maioria dos comentários está concentrada em três eixos: relacionamento, usabilidade e performance. Isso mostra onde o cliente mais percebe valor — e frustração.”</a:t>
            </a:r>
            <a:endParaRPr lang="pt-BR" sz="1200"/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32FD791C-B4E2-4314-6882-D70F94E04B2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115893" y="1929473"/>
            <a:ext cx="1086875" cy="277064"/>
          </a:xfrm>
        </p:spPr>
        <p:txBody>
          <a:bodyPr wrap="square" lIns="91440" tIns="45720" rIns="91440" bIns="45720" anchor="t">
            <a:spAutoFit/>
          </a:bodyPr>
          <a:lstStyle/>
          <a:p>
            <a:r>
              <a:rPr lang="pt-BR" dirty="0">
                <a:latin typeface="Itau Display Pro XBold"/>
              </a:rPr>
              <a:t>OUTROS</a:t>
            </a:r>
            <a:endParaRPr lang="pt-BR" dirty="0"/>
          </a:p>
        </p:txBody>
      </p:sp>
      <p:sp>
        <p:nvSpPr>
          <p:cNvPr id="13" name="Espaço Reservado para Texto 12">
            <a:extLst>
              <a:ext uri="{FF2B5EF4-FFF2-40B4-BE49-F238E27FC236}">
                <a16:creationId xmlns:a16="http://schemas.microsoft.com/office/drawing/2014/main" id="{98593193-F688-7070-0660-4859B247EC70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>
          <a:xfrm>
            <a:off x="469899" y="281953"/>
            <a:ext cx="8103600" cy="394150"/>
          </a:xfrm>
          <a:prstGeom prst="round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pt-BR" sz="2000" b="1" dirty="0">
                <a:solidFill>
                  <a:srgbClr val="002060"/>
                </a:solidFill>
                <a:latin typeface="Itau Display Pro XBold"/>
              </a:rPr>
              <a:t>Voz do Cliente</a:t>
            </a:r>
            <a:endParaRPr lang="pt-BR" sz="20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5631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C29F00-9BA7-2C0C-E76B-54A272A272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Espaço Reservado para Texto 16">
            <a:extLst>
              <a:ext uri="{FF2B5EF4-FFF2-40B4-BE49-F238E27FC236}">
                <a16:creationId xmlns:a16="http://schemas.microsoft.com/office/drawing/2014/main" id="{9335FA34-E170-F4D6-6A61-0FBA7536C4D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0" y="-2757"/>
            <a:ext cx="4629150" cy="6943725"/>
          </a:xfrm>
        </p:spPr>
        <p:txBody>
          <a:bodyPr wrap="square" lIns="91440" tIns="45720" rIns="91440" bIns="45720" anchor="t">
            <a:noAutofit/>
          </a:bodyPr>
          <a:lstStyle/>
          <a:p>
            <a:r>
              <a:rPr lang="pt-BR" sz="600" dirty="0">
                <a:latin typeface="Itau Display Pro"/>
              </a:rPr>
              <a:t>“Os temas são semelhantes entre detratores e promotores — o diferencial está na experiência. Quando o atendimento é resolutivo e a navegação é simples, o cliente tende a ser promotor.”</a:t>
            </a:r>
            <a:endParaRPr lang="pt-BR" dirty="0"/>
          </a:p>
        </p:txBody>
      </p:sp>
      <p:sp>
        <p:nvSpPr>
          <p:cNvPr id="18" name="Espaço Reservado para Texto 17">
            <a:extLst>
              <a:ext uri="{FF2B5EF4-FFF2-40B4-BE49-F238E27FC236}">
                <a16:creationId xmlns:a16="http://schemas.microsoft.com/office/drawing/2014/main" id="{47452B43-007C-4022-FDE8-B8D2334D9A1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32323" y="2335894"/>
            <a:ext cx="3526877" cy="2994666"/>
          </a:xfrm>
        </p:spPr>
        <p:txBody>
          <a:bodyPr wrap="square" lIns="91440" tIns="45720" rIns="91440" bIns="45720" anchor="t">
            <a:spAutoFit/>
          </a:bodyPr>
          <a:lstStyle/>
          <a:p>
            <a:r>
              <a:rPr lang="pt-BR" sz="1400" b="1" dirty="0">
                <a:ea typeface="+mn-lt"/>
                <a:cs typeface="+mn-lt"/>
              </a:rPr>
              <a:t>Promotores (Top 3):</a:t>
            </a:r>
            <a:endParaRPr lang="pt-BR" sz="1400" dirty="0"/>
          </a:p>
          <a:p>
            <a:pPr marL="285750" indent="-285750">
              <a:buFont typeface="Arial"/>
              <a:buChar char="•"/>
            </a:pPr>
            <a:r>
              <a:rPr lang="pt-BR" sz="1100" dirty="0">
                <a:ea typeface="+mn-lt"/>
                <a:cs typeface="+mn-lt"/>
              </a:rPr>
              <a:t>OUTROS (138)</a:t>
            </a:r>
            <a:endParaRPr lang="pt-BR" sz="1100" dirty="0"/>
          </a:p>
          <a:p>
            <a:pPr marL="285750" indent="-285750">
              <a:buFont typeface="Arial"/>
              <a:buChar char="•"/>
            </a:pPr>
            <a:r>
              <a:rPr lang="pt-BR" sz="1100" dirty="0">
                <a:ea typeface="+mn-lt"/>
                <a:cs typeface="+mn-lt"/>
              </a:rPr>
              <a:t>ATENDIMENTO / RELACIONAMENTO (124)</a:t>
            </a:r>
            <a:endParaRPr lang="pt-BR" sz="1100" dirty="0"/>
          </a:p>
          <a:p>
            <a:pPr marL="285750" indent="-285750">
              <a:buFont typeface="Arial"/>
              <a:buChar char="•"/>
            </a:pPr>
            <a:r>
              <a:rPr lang="pt-BR" sz="1100" dirty="0">
                <a:ea typeface="+mn-lt"/>
                <a:cs typeface="+mn-lt"/>
              </a:rPr>
              <a:t>USABILIDADE / NAVEGABILIDADE (50)</a:t>
            </a:r>
            <a:endParaRPr lang="pt-BR" sz="1100" dirty="0"/>
          </a:p>
          <a:p>
            <a:pPr marL="285750" indent="-285750">
              <a:buFont typeface="Arial"/>
              <a:buChar char="•"/>
            </a:pPr>
            <a:endParaRPr lang="pt-BR" sz="1100" dirty="0"/>
          </a:p>
          <a:p>
            <a:pPr>
              <a:lnSpc>
                <a:spcPct val="150000"/>
              </a:lnSpc>
            </a:pPr>
            <a:r>
              <a:rPr lang="pt-BR" sz="1200" dirty="0">
                <a:ea typeface="+mn-lt"/>
                <a:cs typeface="+mn-lt"/>
              </a:rPr>
              <a:t>  “Os temas são semelhantes entre detratores e promotores — o diferencial está na experiência. Quando o atendimento é resolutivo e a navegação é simples, o cliente tende a ser promotor.”</a:t>
            </a:r>
            <a:endParaRPr lang="pt-BR" sz="1200" dirty="0"/>
          </a:p>
          <a:p>
            <a:endParaRPr lang="pt-BR" dirty="0"/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0A5BCC0E-5418-9ACA-97D4-EDEAAA8F5B0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32323" y="731311"/>
            <a:ext cx="3526877" cy="1450141"/>
          </a:xfrm>
        </p:spPr>
        <p:txBody>
          <a:bodyPr wrap="square" lIns="91440" tIns="45720" rIns="91440" bIns="45720" anchor="t">
            <a:spAutoFit/>
          </a:bodyPr>
          <a:lstStyle/>
          <a:p>
            <a:r>
              <a:rPr lang="pt-BR" sz="1400" b="1" dirty="0">
                <a:latin typeface="Itau Display Pro XBold"/>
              </a:rPr>
              <a:t>Detratores (Top 3):</a:t>
            </a:r>
            <a:endParaRPr lang="pt-BR" dirty="0"/>
          </a:p>
          <a:p>
            <a:pPr marL="285750" indent="-285750">
              <a:buFont typeface="Arial"/>
              <a:buChar char="•"/>
            </a:pPr>
            <a:r>
              <a:rPr lang="pt-BR" sz="1100" dirty="0">
                <a:latin typeface="Itau Display Pro XBold"/>
              </a:rPr>
              <a:t>OUTROS (149)</a:t>
            </a:r>
            <a:endParaRPr lang="pt-BR" sz="1100" dirty="0"/>
          </a:p>
          <a:p>
            <a:pPr marL="285750" indent="-285750">
              <a:buFont typeface="Arial"/>
              <a:buChar char="•"/>
            </a:pPr>
            <a:r>
              <a:rPr lang="pt-BR" sz="1100" dirty="0">
                <a:latin typeface="Itau Display Pro XBold"/>
              </a:rPr>
              <a:t>ATENDIMENTO / RELACIONAMENTO (107)</a:t>
            </a:r>
            <a:endParaRPr lang="pt-BR" sz="1100" dirty="0"/>
          </a:p>
          <a:p>
            <a:pPr marL="285750" indent="-285750">
              <a:buFont typeface="Arial"/>
              <a:buChar char="•"/>
            </a:pPr>
            <a:r>
              <a:rPr lang="pt-BR" sz="1100" dirty="0">
                <a:latin typeface="Itau Display Pro XBold"/>
              </a:rPr>
              <a:t>USABILIDADE / NAVEGABILIDADE (41)</a:t>
            </a:r>
            <a:endParaRPr lang="pt-BR" sz="1100" dirty="0"/>
          </a:p>
          <a:p>
            <a:endParaRPr lang="pt-BR" sz="1400" b="1" dirty="0">
              <a:latin typeface="Itau Display Pro XBold"/>
            </a:endParaRP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5938658F-3E72-31DA-7B4C-CDC5A6A2638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05556" y="730249"/>
            <a:ext cx="6436504" cy="408623"/>
          </a:xfrm>
          <a:prstGeom prst="round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pt-BR" b="1">
                <a:solidFill>
                  <a:srgbClr val="002060"/>
                </a:solidFill>
                <a:latin typeface="Itau Display Pro XBold"/>
              </a:rPr>
              <a:t>Detratores X Promotores</a:t>
            </a:r>
            <a:endParaRPr lang="pt-BR" b="1">
              <a:solidFill>
                <a:srgbClr val="002060"/>
              </a:solidFill>
            </a:endParaRPr>
          </a:p>
        </p:txBody>
      </p:sp>
      <p:pic>
        <p:nvPicPr>
          <p:cNvPr id="33" name="Espaço Reservado para Conteúdo 32" descr="detratores_vs_promotores.png">
            <a:extLst>
              <a:ext uri="{FF2B5EF4-FFF2-40B4-BE49-F238E27FC236}">
                <a16:creationId xmlns:a16="http://schemas.microsoft.com/office/drawing/2014/main" id="{19DF2657-6F15-7619-9FCF-70CAA5F1D013}"/>
              </a:ext>
            </a:extLst>
          </p:cNvPr>
          <p:cNvPicPr>
            <a:picLocks noGrp="1" noChangeAspect="1"/>
          </p:cNvPicPr>
          <p:nvPr>
            <p:ph sz="quarter" idx="44"/>
          </p:nvPr>
        </p:nvPicPr>
        <p:blipFill>
          <a:blip r:embed="rId2"/>
          <a:stretch>
            <a:fillRect/>
          </a:stretch>
        </p:blipFill>
        <p:spPr>
          <a:xfrm>
            <a:off x="4627427" y="1612115"/>
            <a:ext cx="7386529" cy="3095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375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A2D068-3D51-A0FE-21D1-B84049EC87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B25C12DC-54B3-9940-0FB2-612C1C8D077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9899" y="449190"/>
            <a:ext cx="6276009" cy="519351"/>
          </a:xfrm>
          <a:solidFill>
            <a:schemeClr val="tx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pt-BR" sz="2000" b="1" dirty="0">
                <a:solidFill>
                  <a:srgbClr val="002060"/>
                </a:solidFill>
                <a:latin typeface="Itau Display Pro XBold"/>
              </a:rPr>
              <a:t>Diagnóstico — Case NPS BUPJ</a:t>
            </a:r>
            <a:endParaRPr lang="pt-BR" b="1" dirty="0"/>
          </a:p>
        </p:txBody>
      </p:sp>
      <p:sp>
        <p:nvSpPr>
          <p:cNvPr id="9" name="Espaço Reservado para Texto 8">
            <a:extLst>
              <a:ext uri="{FF2B5EF4-FFF2-40B4-BE49-F238E27FC236}">
                <a16:creationId xmlns:a16="http://schemas.microsoft.com/office/drawing/2014/main" id="{711C3EE9-E259-74F3-9A51-9A7FD4A7A53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7115893" y="1603185"/>
            <a:ext cx="1086875" cy="563231"/>
          </a:xfrm>
        </p:spPr>
        <p:txBody>
          <a:bodyPr wrap="square" lIns="91440" tIns="45720" rIns="91440" bIns="45720" anchor="t">
            <a:spAutoFit/>
          </a:bodyPr>
          <a:lstStyle/>
          <a:p>
            <a:r>
              <a:rPr lang="pt-BR" dirty="0">
                <a:latin typeface="Itau Display Pro XBold"/>
              </a:rPr>
              <a:t>50</a:t>
            </a:r>
          </a:p>
        </p:txBody>
      </p:sp>
      <p:sp>
        <p:nvSpPr>
          <p:cNvPr id="21" name="Espaço Reservado para Conteúdo 20">
            <a:extLst>
              <a:ext uri="{FF2B5EF4-FFF2-40B4-BE49-F238E27FC236}">
                <a16:creationId xmlns:a16="http://schemas.microsoft.com/office/drawing/2014/main" id="{0AAC8E86-21E4-554E-C290-C1A02DF765BD}"/>
              </a:ext>
            </a:extLst>
          </p:cNvPr>
          <p:cNvSpPr>
            <a:spLocks noGrp="1"/>
          </p:cNvSpPr>
          <p:nvPr>
            <p:ph sz="quarter" idx="44"/>
          </p:nvPr>
        </p:nvSpPr>
        <p:spPr>
          <a:xfrm>
            <a:off x="469900" y="1929845"/>
            <a:ext cx="5623813" cy="2746498"/>
          </a:xfrm>
        </p:spPr>
        <p:txBody>
          <a:bodyPr vert="horz" lIns="144000" tIns="72000" rIns="144000" bIns="45720" rtlCol="0" anchor="ctr"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pt-BR" sz="1600" dirty="0">
                <a:solidFill>
                  <a:schemeClr val="tx1">
                    <a:lumMod val="60000"/>
                    <a:lumOff val="40000"/>
                  </a:schemeClr>
                </a:solidFill>
                <a:ea typeface="+mn-lt"/>
                <a:cs typeface="+mn-lt"/>
              </a:rPr>
              <a:t> </a:t>
            </a:r>
            <a:endParaRPr lang="pt-BR" sz="160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2AECFC3C-98DD-23DB-1ADE-939E329B75FF}"/>
              </a:ext>
            </a:extLst>
          </p:cNvPr>
          <p:cNvSpPr txBox="1"/>
          <p:nvPr/>
        </p:nvSpPr>
        <p:spPr>
          <a:xfrm>
            <a:off x="9085244" y="2364955"/>
            <a:ext cx="2743200" cy="168328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150000"/>
              </a:lnSpc>
              <a:buFont typeface="Arial,Sans-Serif"/>
              <a:buChar char="•"/>
            </a:pPr>
            <a:r>
              <a:rPr lang="pt-BR" sz="1000" dirty="0">
                <a:solidFill>
                  <a:schemeClr val="bg1"/>
                </a:solidFill>
                <a:latin typeface="Arial"/>
                <a:cs typeface="Arial"/>
              </a:rPr>
              <a:t>NPS total caiu 6,9 </a:t>
            </a:r>
            <a:r>
              <a:rPr lang="pt-BR" sz="1000" dirty="0" err="1">
                <a:solidFill>
                  <a:schemeClr val="bg1"/>
                </a:solidFill>
                <a:latin typeface="Arial"/>
                <a:cs typeface="Arial"/>
              </a:rPr>
              <a:t>p.p</a:t>
            </a:r>
            <a:r>
              <a:rPr lang="pt-BR" sz="1000" dirty="0">
                <a:solidFill>
                  <a:schemeClr val="bg1"/>
                </a:solidFill>
                <a:latin typeface="Arial"/>
                <a:cs typeface="Arial"/>
              </a:rPr>
              <a:t>. (8,3 → 1,4).</a:t>
            </a:r>
            <a:r>
              <a:rPr lang="pt-BR" sz="1000" dirty="0">
                <a:solidFill>
                  <a:srgbClr val="3B3B3B"/>
                </a:solidFill>
                <a:latin typeface="Arial"/>
                <a:cs typeface="Arial"/>
              </a:rPr>
              <a:t> </a:t>
            </a:r>
          </a:p>
          <a:p>
            <a:pPr marL="285750" indent="-285750">
              <a:lnSpc>
                <a:spcPct val="150000"/>
              </a:lnSpc>
              <a:buFont typeface="Arial,Sans-Serif"/>
              <a:buChar char="•"/>
            </a:pPr>
            <a:r>
              <a:rPr lang="pt-BR" sz="1000" dirty="0">
                <a:solidFill>
                  <a:schemeClr val="bg1"/>
                </a:solidFill>
                <a:latin typeface="Arial"/>
                <a:cs typeface="Arial"/>
              </a:rPr>
              <a:t>Canal analisado: Internet Banking (NPS 50 </a:t>
            </a:r>
            <a:r>
              <a:rPr lang="pt-BR" sz="1000" dirty="0" err="1">
                <a:solidFill>
                  <a:schemeClr val="bg1"/>
                </a:solidFill>
                <a:latin typeface="Arial"/>
                <a:cs typeface="Arial"/>
              </a:rPr>
              <a:t>pts</a:t>
            </a:r>
            <a:r>
              <a:rPr lang="pt-BR" sz="1000" dirty="0">
                <a:solidFill>
                  <a:schemeClr val="bg1"/>
                </a:solidFill>
                <a:latin typeface="Arial"/>
                <a:cs typeface="Arial"/>
              </a:rPr>
              <a:t>).</a:t>
            </a:r>
            <a:r>
              <a:rPr lang="pt-BR" sz="1000" dirty="0">
                <a:solidFill>
                  <a:srgbClr val="3B3B3B"/>
                </a:solidFill>
                <a:latin typeface="Arial"/>
                <a:cs typeface="Arial"/>
              </a:rPr>
              <a:t> </a:t>
            </a:r>
            <a:endParaRPr lang="en-US" sz="1000" dirty="0">
              <a:solidFill>
                <a:srgbClr val="3B3B3B"/>
              </a:solidFill>
              <a:latin typeface="Arial"/>
              <a:cs typeface="Arial"/>
            </a:endParaRPr>
          </a:p>
          <a:p>
            <a:pPr marL="285750" indent="-285750">
              <a:lnSpc>
                <a:spcPct val="150000"/>
              </a:lnSpc>
              <a:buFont typeface="Arial,Sans-Serif"/>
              <a:buChar char="•"/>
            </a:pPr>
            <a:r>
              <a:rPr lang="pt-BR" sz="1000" dirty="0">
                <a:solidFill>
                  <a:schemeClr val="bg1"/>
                </a:solidFill>
                <a:latin typeface="Arial"/>
                <a:cs typeface="Arial"/>
              </a:rPr>
              <a:t>Temas críticos: Atendimento e Usabilidade.</a:t>
            </a:r>
            <a:r>
              <a:rPr lang="pt-BR" sz="1000" dirty="0">
                <a:solidFill>
                  <a:srgbClr val="3B3B3B"/>
                </a:solidFill>
                <a:latin typeface="Arial"/>
                <a:cs typeface="Arial"/>
              </a:rPr>
              <a:t> </a:t>
            </a:r>
            <a:endParaRPr lang="en-US" sz="1000" dirty="0">
              <a:solidFill>
                <a:srgbClr val="3B3B3B"/>
              </a:solidFill>
              <a:latin typeface="Arial"/>
              <a:cs typeface="Arial"/>
            </a:endParaRPr>
          </a:p>
          <a:p>
            <a:pPr marL="285750" indent="-285750">
              <a:lnSpc>
                <a:spcPct val="150000"/>
              </a:lnSpc>
              <a:buFont typeface="Arial,Sans-Serif"/>
              <a:buChar char="•"/>
            </a:pPr>
            <a:r>
              <a:rPr lang="pt-BR" sz="1000" dirty="0">
                <a:solidFill>
                  <a:schemeClr val="bg1"/>
                </a:solidFill>
                <a:latin typeface="Arial"/>
                <a:cs typeface="Arial"/>
              </a:rPr>
              <a:t>Foco recomendado: melhorar navegação e suporte digital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89052698-71F4-A3B8-442F-F9224286009E}"/>
              </a:ext>
            </a:extLst>
          </p:cNvPr>
          <p:cNvSpPr txBox="1"/>
          <p:nvPr/>
        </p:nvSpPr>
        <p:spPr>
          <a:xfrm>
            <a:off x="4724400" y="3200400"/>
            <a:ext cx="2743200" cy="52364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90000"/>
              </a:lnSpc>
              <a:buFont typeface="Arial,Sans-Serif"/>
              <a:buChar char="•"/>
            </a:pPr>
            <a:endParaRPr lang="pt-BR">
              <a:solidFill>
                <a:srgbClr val="3B3B3B"/>
              </a:solidFill>
              <a:latin typeface="Arial"/>
              <a:cs typeface="Arial"/>
            </a:endParaRPr>
          </a:p>
          <a:p>
            <a:pPr marL="285750" indent="-285750">
              <a:lnSpc>
                <a:spcPts val="2400"/>
              </a:lnSpc>
              <a:buFont typeface="Arial,Sans-Serif"/>
              <a:buChar char="•"/>
            </a:pPr>
            <a:r>
              <a:rPr lang="pt-BR" sz="1400">
                <a:solidFill>
                  <a:srgbClr val="FFFFFF"/>
                </a:solidFill>
                <a:latin typeface="Itau Display Pro Light"/>
                <a:cs typeface="Arial"/>
              </a:rPr>
              <a:t>Diagnóstico: O NPS do Internet Banking para clientes PJ mostrou uma tendência de queda preocupante no primeiro semestre de 2023, indicando uma crescente insatisfação. </a:t>
            </a:r>
            <a:r>
              <a:rPr lang="pt-BR" sz="1400">
                <a:solidFill>
                  <a:srgbClr val="3B3B3B"/>
                </a:solidFill>
                <a:latin typeface="Itau Display Pro Light"/>
                <a:cs typeface="Arial"/>
              </a:rPr>
              <a:t>​</a:t>
            </a:r>
          </a:p>
          <a:p>
            <a:pPr marL="285750" indent="-285750">
              <a:lnSpc>
                <a:spcPts val="2400"/>
              </a:lnSpc>
              <a:buFont typeface="Arial,Sans-Serif"/>
              <a:buChar char="•"/>
            </a:pPr>
            <a:r>
              <a:rPr lang="pt-BR" sz="1400">
                <a:solidFill>
                  <a:srgbClr val="FFFFFF"/>
                </a:solidFill>
                <a:latin typeface="Itau Display Pro Light"/>
                <a:cs typeface="Arial"/>
              </a:rPr>
              <a:t>Causa Raiz: A análise dos comentários dos clientes revela que os principais motivos de insatisfação estão concentrados em problemas gerais não especificados (Outros), na qualidade do Atendimento e em dificuldades de Usabilidade da plataforma.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FB7D49B7-F57C-4638-7FBD-3844AF38182A}"/>
              </a:ext>
            </a:extLst>
          </p:cNvPr>
          <p:cNvSpPr txBox="1"/>
          <p:nvPr/>
        </p:nvSpPr>
        <p:spPr>
          <a:xfrm>
            <a:off x="4724400" y="3200400"/>
            <a:ext cx="2743200" cy="52364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90000"/>
              </a:lnSpc>
              <a:buFont typeface="Arial,Sans-Serif"/>
              <a:buChar char="•"/>
            </a:pPr>
            <a:endParaRPr lang="pt-BR">
              <a:solidFill>
                <a:srgbClr val="3B3B3B"/>
              </a:solidFill>
              <a:latin typeface="Arial"/>
              <a:cs typeface="Arial"/>
            </a:endParaRPr>
          </a:p>
          <a:p>
            <a:pPr marL="285750" indent="-285750">
              <a:lnSpc>
                <a:spcPts val="2400"/>
              </a:lnSpc>
              <a:buFont typeface="Arial,Sans-Serif"/>
              <a:buChar char="•"/>
            </a:pPr>
            <a:r>
              <a:rPr lang="pt-BR" sz="1400">
                <a:solidFill>
                  <a:srgbClr val="FFFFFF"/>
                </a:solidFill>
                <a:latin typeface="Itau Display Pro Light"/>
                <a:cs typeface="Arial"/>
              </a:rPr>
              <a:t>Diagnóstico: O NPS do Internet Banking para clientes PJ mostrou uma tendência de queda preocupante no primeiro semestre de 2023, indicando uma crescente insatisfação. </a:t>
            </a:r>
            <a:r>
              <a:rPr lang="pt-BR" sz="1400">
                <a:solidFill>
                  <a:srgbClr val="3B3B3B"/>
                </a:solidFill>
                <a:latin typeface="Itau Display Pro Light"/>
                <a:cs typeface="Arial"/>
              </a:rPr>
              <a:t>​</a:t>
            </a:r>
          </a:p>
          <a:p>
            <a:pPr marL="285750" indent="-285750">
              <a:lnSpc>
                <a:spcPts val="2400"/>
              </a:lnSpc>
              <a:buFont typeface="Arial,Sans-Serif"/>
              <a:buChar char="•"/>
            </a:pPr>
            <a:r>
              <a:rPr lang="pt-BR" sz="1400">
                <a:solidFill>
                  <a:srgbClr val="FFFFFF"/>
                </a:solidFill>
                <a:latin typeface="Itau Display Pro Light"/>
                <a:cs typeface="Arial"/>
              </a:rPr>
              <a:t>Causa Raiz: A análise dos comentários dos clientes revela que os principais motivos de insatisfação estão concentrados em problemas gerais não especificados (Outros), na qualidade do Atendimento e em dificuldades de Usabilidade da plataforma.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B933EDC3-5468-FF35-C9FF-10468D966D8E}"/>
              </a:ext>
            </a:extLst>
          </p:cNvPr>
          <p:cNvSpPr txBox="1"/>
          <p:nvPr/>
        </p:nvSpPr>
        <p:spPr>
          <a:xfrm>
            <a:off x="308472" y="1520328"/>
            <a:ext cx="6277778" cy="348165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1600"/>
              </a:spcAft>
              <a:buFont typeface="Arial,Sans-Serif"/>
              <a:buChar char="•"/>
            </a:pPr>
            <a:r>
              <a:rPr lang="pt-BR" sz="1100" dirty="0">
                <a:solidFill>
                  <a:srgbClr val="002060"/>
                </a:solidFill>
                <a:latin typeface="Itau Display Pro"/>
                <a:cs typeface="Arial"/>
              </a:rPr>
              <a:t>Diagnóstico: O NPS do Diagnóstico: O NPS do Internet Banking para clientes PJ mostrou uma tendência de queda preocupante no primeiro semestre de 2023, indicando uma crescente insatisfação. </a:t>
            </a:r>
          </a:p>
          <a:p>
            <a:pPr marL="285750" indent="-285750">
              <a:lnSpc>
                <a:spcPct val="150000"/>
              </a:lnSpc>
              <a:spcAft>
                <a:spcPts val="1600"/>
              </a:spcAft>
              <a:buFont typeface="Arial,Sans-Serif"/>
              <a:buChar char="•"/>
            </a:pPr>
            <a:r>
              <a:rPr lang="pt-BR" sz="1100" dirty="0">
                <a:solidFill>
                  <a:srgbClr val="002060"/>
                </a:solidFill>
                <a:latin typeface="Itau Display Pro"/>
                <a:cs typeface="Arial"/>
              </a:rPr>
              <a:t>Causa Raiz: A análise dos comentários dos clientes revela que os principais motivos de insatisfação estão concentrados em problemas gerais não especificados (Outros), na qualidade do Atendimento e em dificuldades de Usabilidade da </a:t>
            </a:r>
            <a:r>
              <a:rPr lang="pt-BR" sz="1100" err="1">
                <a:solidFill>
                  <a:srgbClr val="002060"/>
                </a:solidFill>
                <a:latin typeface="Itau Display Pro"/>
                <a:cs typeface="Arial"/>
              </a:rPr>
              <a:t>plataforma.Internet</a:t>
            </a:r>
            <a:r>
              <a:rPr lang="pt-BR" sz="1100" dirty="0">
                <a:solidFill>
                  <a:srgbClr val="002060"/>
                </a:solidFill>
                <a:latin typeface="Itau Display Pro"/>
                <a:cs typeface="Arial"/>
              </a:rPr>
              <a:t> Banking para clientes PJ mostrou uma tendência de queda preocupante no primeiro semestre de 2023, indicando uma crescente insatisfação. ​</a:t>
            </a:r>
            <a:endParaRPr lang="pt-BR" sz="1100">
              <a:solidFill>
                <a:srgbClr val="002060"/>
              </a:solidFill>
              <a:latin typeface="Itau Display Pro"/>
            </a:endParaRPr>
          </a:p>
          <a:p>
            <a:pPr marL="285750" indent="-285750">
              <a:lnSpc>
                <a:spcPts val="2400"/>
              </a:lnSpc>
              <a:buFont typeface="Arial,Sans-Serif"/>
              <a:buChar char="•"/>
            </a:pPr>
            <a:r>
              <a:rPr lang="pt-BR" sz="1400" dirty="0">
                <a:solidFill>
                  <a:srgbClr val="FFFFFF"/>
                </a:solidFill>
                <a:latin typeface="Itau Display Pro Light"/>
                <a:cs typeface="Arial"/>
              </a:rPr>
              <a:t>Causa Raiz: A análise dos comentários dos clientes revela que os principais motivos de insatisfação estão concentrados em problemas gerais não especificados (Outros), na qualidade do Atendimento e em dificuldades de Usabilidade da plataforma.</a:t>
            </a:r>
          </a:p>
        </p:txBody>
      </p:sp>
    </p:spTree>
    <p:extLst>
      <p:ext uri="{BB962C8B-B14F-4D97-AF65-F5344CB8AC3E}">
        <p14:creationId xmlns:p14="http://schemas.microsoft.com/office/powerpoint/2010/main" val="32873348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229BA9-4F30-7260-80CA-B71E92F235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8C90DAB5-AACC-563B-859D-9AE9D09981F0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94805" y="383907"/>
            <a:ext cx="8247434" cy="408623"/>
          </a:xfrm>
          <a:prstGeom prst="round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wrap="square" lIns="91440" tIns="45720" rIns="91440" bIns="45720" anchor="t">
            <a:spAutoFit/>
          </a:bodyPr>
          <a:lstStyle/>
          <a:p>
            <a:pPr marL="0" indent="0" algn="ctr">
              <a:buNone/>
            </a:pPr>
            <a:r>
              <a:rPr lang="pt-BR" sz="2000" dirty="0">
                <a:solidFill>
                  <a:srgbClr val="002060"/>
                </a:solidFill>
                <a:latin typeface="Itau Display Pro"/>
              </a:rPr>
              <a:t> O Caminho para Recuperar o NPS — Case NPS BUPJ</a:t>
            </a:r>
            <a:endParaRPr lang="pt-BR" sz="2000" dirty="0"/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D771EF20-1538-E9A8-4091-881A4AE742A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3136" y="903169"/>
            <a:ext cx="5525356" cy="6235553"/>
          </a:xfrm>
          <a:ln>
            <a:noFill/>
          </a:ln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pt-BR" sz="1400" dirty="0">
                <a:latin typeface="Itau Display Pro Light"/>
              </a:rPr>
              <a:t>Plano de Ação: Propomos um plano focado em quatro frentes:</a:t>
            </a:r>
            <a:endParaRPr lang="pt-BR" dirty="0"/>
          </a:p>
          <a:p>
            <a:pPr>
              <a:lnSpc>
                <a:spcPct val="150000"/>
              </a:lnSpc>
            </a:pPr>
            <a:r>
              <a:rPr lang="pt-BR" sz="1400" dirty="0">
                <a:latin typeface="Itau Display Pro Light"/>
              </a:rPr>
              <a:t>  1) Investigar a fundo a categoria "Outros" para descobrir problemas ocultos </a:t>
            </a:r>
            <a:endParaRPr lang="pt-BR" dirty="0"/>
          </a:p>
          <a:p>
            <a:pPr>
              <a:lnSpc>
                <a:spcPct val="150000"/>
              </a:lnSpc>
            </a:pPr>
            <a:r>
              <a:rPr lang="pt-BR" sz="1400" dirty="0">
                <a:latin typeface="Itau Display Pro Light"/>
              </a:rPr>
              <a:t> 2) Padronizar e melhorar a experiência de Atendimento e Usabilidade, que são temas que geram tanto elogios quanto reclamações. </a:t>
            </a:r>
            <a:endParaRPr lang="pt-BR"/>
          </a:p>
          <a:p>
            <a:pPr>
              <a:lnSpc>
                <a:spcPct val="150000"/>
              </a:lnSpc>
            </a:pPr>
            <a:r>
              <a:rPr lang="pt-BR" sz="1400" dirty="0">
                <a:latin typeface="Itau Display Pro Light"/>
              </a:rPr>
              <a:t> 3) Analisar todos os comentários de Neutros que contêm um "Elogio". Se possível, entrar em contato com uma pequena amostra desses clientes para entender: "Vimos que você elogiou nossa usabilidade. O que faltou para sua experiência ser nota 10? Isso nos ajudará a descobrir as pequenas falhas que separam uma experiência "boa" de uma "excelente".</a:t>
            </a:r>
          </a:p>
          <a:p>
            <a:pPr>
              <a:lnSpc>
                <a:spcPct val="150000"/>
              </a:lnSpc>
            </a:pPr>
            <a:r>
              <a:rPr lang="pt-BR" sz="1400" dirty="0">
                <a:latin typeface="Itau Display Pro Light"/>
              </a:rPr>
              <a:t> 4) Analisar todos</a:t>
            </a:r>
            <a:r>
              <a:rPr lang="pt-BR" sz="1400" b="1" dirty="0">
                <a:latin typeface="Itau Display Pro Light"/>
              </a:rPr>
              <a:t> </a:t>
            </a:r>
            <a:r>
              <a:rPr lang="pt-BR" sz="1400" dirty="0">
                <a:latin typeface="Itau Display Pro Light"/>
              </a:rPr>
              <a:t>os comentários de clientes Neutros com o teor "Sugestão". Cada sugestão deve ser avaliada e classificada por potencial de impacto e esforço de implementação.</a:t>
            </a:r>
          </a:p>
          <a:p>
            <a:endParaRPr lang="pt-BR" sz="1400" b="1" dirty="0">
              <a:latin typeface="Itau Display Pro XBold"/>
            </a:endParaRPr>
          </a:p>
          <a:p>
            <a:endParaRPr lang="pt-BR" sz="1400" b="1" dirty="0">
              <a:latin typeface="Itau Display Pro XBold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8423CCFD-EC9F-631F-EFE3-3F4A64A86EA3}"/>
              </a:ext>
            </a:extLst>
          </p:cNvPr>
          <p:cNvSpPr txBox="1"/>
          <p:nvPr/>
        </p:nvSpPr>
        <p:spPr>
          <a:xfrm>
            <a:off x="9782978" y="1713123"/>
            <a:ext cx="2183177" cy="1997919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chemeClr val="bg1"/>
                </a:solidFill>
              </a:rPr>
              <a:t>"</a:t>
            </a:r>
            <a:r>
              <a:rPr lang="en-US" sz="1400" err="1">
                <a:solidFill>
                  <a:schemeClr val="bg1"/>
                </a:solidFill>
              </a:rPr>
              <a:t>Clientes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err="1">
                <a:solidFill>
                  <a:schemeClr val="bg1"/>
                </a:solidFill>
              </a:rPr>
              <a:t>Neutros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err="1">
                <a:solidFill>
                  <a:schemeClr val="bg1"/>
                </a:solidFill>
              </a:rPr>
              <a:t>estão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err="1">
                <a:solidFill>
                  <a:schemeClr val="bg1"/>
                </a:solidFill>
              </a:rPr>
              <a:t>nos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err="1">
                <a:solidFill>
                  <a:schemeClr val="bg1"/>
                </a:solidFill>
              </a:rPr>
              <a:t>dando</a:t>
            </a:r>
            <a:r>
              <a:rPr lang="en-US" sz="1400" dirty="0">
                <a:solidFill>
                  <a:schemeClr val="bg1"/>
                </a:solidFill>
              </a:rPr>
              <a:t> um </a:t>
            </a:r>
            <a:r>
              <a:rPr lang="en-US" sz="1400" err="1">
                <a:solidFill>
                  <a:schemeClr val="bg1"/>
                </a:solidFill>
              </a:rPr>
              <a:t>mapa</a:t>
            </a:r>
            <a:r>
              <a:rPr lang="en-US" sz="1400" dirty="0">
                <a:solidFill>
                  <a:schemeClr val="bg1"/>
                </a:solidFill>
              </a:rPr>
              <a:t> do </a:t>
            </a:r>
            <a:r>
              <a:rPr lang="en-US" sz="1400" err="1">
                <a:solidFill>
                  <a:schemeClr val="bg1"/>
                </a:solidFill>
              </a:rPr>
              <a:t>tesouro</a:t>
            </a:r>
            <a:r>
              <a:rPr lang="en-US" sz="1400" dirty="0">
                <a:solidFill>
                  <a:schemeClr val="bg1"/>
                </a:solidFill>
              </a:rPr>
              <a:t> de </a:t>
            </a:r>
            <a:r>
              <a:rPr lang="en-US" sz="1400" err="1">
                <a:solidFill>
                  <a:schemeClr val="bg1"/>
                </a:solidFill>
              </a:rPr>
              <a:t>graça</a:t>
            </a:r>
            <a:r>
              <a:rPr lang="en-US" sz="1400" dirty="0">
                <a:solidFill>
                  <a:schemeClr val="bg1"/>
                </a:solidFill>
              </a:rPr>
              <a:t>. Eles </a:t>
            </a:r>
            <a:r>
              <a:rPr lang="en-US" sz="1400" err="1">
                <a:solidFill>
                  <a:schemeClr val="bg1"/>
                </a:solidFill>
              </a:rPr>
              <a:t>querem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err="1">
                <a:solidFill>
                  <a:schemeClr val="bg1"/>
                </a:solidFill>
              </a:rPr>
              <a:t>gostar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err="1">
                <a:solidFill>
                  <a:schemeClr val="bg1"/>
                </a:solidFill>
              </a:rPr>
              <a:t>mais</a:t>
            </a:r>
            <a:r>
              <a:rPr lang="en-US" sz="1400" dirty="0">
                <a:solidFill>
                  <a:schemeClr val="bg1"/>
                </a:solidFill>
              </a:rPr>
              <a:t> do </a:t>
            </a:r>
            <a:r>
              <a:rPr lang="en-US" sz="1400" err="1">
                <a:solidFill>
                  <a:schemeClr val="bg1"/>
                </a:solidFill>
              </a:rPr>
              <a:t>nosso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err="1">
                <a:solidFill>
                  <a:schemeClr val="bg1"/>
                </a:solidFill>
              </a:rPr>
              <a:t>serviço</a:t>
            </a:r>
            <a:r>
              <a:rPr lang="en-US" sz="1400" dirty="0">
                <a:solidFill>
                  <a:schemeClr val="bg1"/>
                </a:solidFill>
              </a:rPr>
              <a:t> e </a:t>
            </a:r>
            <a:r>
              <a:rPr lang="en-US" sz="1400" err="1">
                <a:solidFill>
                  <a:schemeClr val="bg1"/>
                </a:solidFill>
              </a:rPr>
              <a:t>estão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err="1">
                <a:solidFill>
                  <a:schemeClr val="bg1"/>
                </a:solidFill>
              </a:rPr>
              <a:t>nos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err="1">
                <a:solidFill>
                  <a:schemeClr val="bg1"/>
                </a:solidFill>
              </a:rPr>
              <a:t>dizendo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err="1">
                <a:solidFill>
                  <a:schemeClr val="bg1"/>
                </a:solidFill>
              </a:rPr>
              <a:t>como</a:t>
            </a:r>
            <a:r>
              <a:rPr lang="en-US" sz="1400" dirty="0">
                <a:solidFill>
                  <a:schemeClr val="bg1"/>
                </a:solidFill>
              </a:rPr>
              <a:t>".</a:t>
            </a:r>
          </a:p>
        </p:txBody>
      </p:sp>
    </p:spTree>
    <p:extLst>
      <p:ext uri="{BB962C8B-B14F-4D97-AF65-F5344CB8AC3E}">
        <p14:creationId xmlns:p14="http://schemas.microsoft.com/office/powerpoint/2010/main" val="862117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462704BE-C8B2-61A0-ED83-5AC0E54677A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27520" y="3358831"/>
            <a:ext cx="2743988" cy="925954"/>
          </a:xfrm>
        </p:spPr>
        <p:txBody>
          <a:bodyPr lIns="91440" tIns="45720" rIns="91440" bIns="45720" anchor="t"/>
          <a:lstStyle/>
          <a:p>
            <a:r>
              <a:rPr lang="pt-BR" sz="4400">
                <a:latin typeface="Itau Display Pro XBold"/>
              </a:rPr>
              <a:t>Obrigada!</a:t>
            </a:r>
          </a:p>
        </p:txBody>
      </p:sp>
    </p:spTree>
    <p:extLst>
      <p:ext uri="{BB962C8B-B14F-4D97-AF65-F5344CB8AC3E}">
        <p14:creationId xmlns:p14="http://schemas.microsoft.com/office/powerpoint/2010/main" val="1103432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Itaú Assuntos BUPJ">
  <a:themeElements>
    <a:clrScheme name="Personalizada 1">
      <a:dk1>
        <a:srgbClr val="3B3B3B"/>
      </a:dk1>
      <a:lt1>
        <a:sysClr val="window" lastClr="FFFFFF"/>
      </a:lt1>
      <a:dk2>
        <a:srgbClr val="000000"/>
      </a:dk2>
      <a:lt2>
        <a:srgbClr val="FF7D00"/>
      </a:lt2>
      <a:accent1>
        <a:srgbClr val="FFBA00"/>
      </a:accent1>
      <a:accent2>
        <a:srgbClr val="FF9C00"/>
      </a:accent2>
      <a:accent3>
        <a:srgbClr val="FF6200"/>
      </a:accent3>
      <a:accent4>
        <a:srgbClr val="000D3C"/>
      </a:accent4>
      <a:accent5>
        <a:srgbClr val="001FBD"/>
      </a:accent5>
      <a:accent6>
        <a:srgbClr val="0131FF"/>
      </a:accent6>
      <a:hlink>
        <a:srgbClr val="47484A"/>
      </a:hlink>
      <a:folHlink>
        <a:srgbClr val="47484A"/>
      </a:folHlink>
    </a:clrScheme>
    <a:fontScheme name="Uniclass">
      <a:majorFont>
        <a:latin typeface="Itau Display Pro Heavy"/>
        <a:ea typeface=""/>
        <a:cs typeface=""/>
      </a:majorFont>
      <a:minorFont>
        <a:latin typeface="Itau Display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/>
      <a:lstStyle/>
      <a:style>
        <a:lnRef idx="2">
          <a:schemeClr val="dk1">
            <a:shade val="50000"/>
          </a:schemeClr>
        </a:lnRef>
        <a:fillRef idx="1">
          <a:schemeClr val="dk1"/>
        </a:fillRef>
        <a:effectRef idx="0">
          <a:schemeClr val="dk1"/>
        </a:effectRef>
        <a:fontRef idx="minor">
          <a:schemeClr val="lt1"/>
        </a:fontRef>
      </a:style>
    </a:spDef>
    <a:lnDef>
      <a:spPr>
        <a:noFill/>
        <a:ln w="12700" cap="rnd" cmpd="sng" algn="ctr">
          <a:solidFill>
            <a:sysClr val="window" lastClr="FFFFFF">
              <a:lumMod val="75000"/>
            </a:sysClr>
          </a:solidFill>
          <a:prstDash val="solid"/>
          <a:round/>
        </a:ln>
        <a:effectLst/>
      </a:spPr>
      <a:bodyPr/>
      <a:lstStyle/>
    </a:lnDef>
    <a:txDef>
      <a:spPr>
        <a:noFill/>
      </a:spPr>
      <a:bodyPr wrap="square" rtlCol="0">
        <a:spAutoFit/>
      </a:bodyPr>
      <a:lstStyle>
        <a:defPPr algn="l">
          <a:lnSpc>
            <a:spcPct val="90000"/>
          </a:lnSpc>
          <a:defRPr sz="1600" dirty="0">
            <a:solidFill>
              <a:srgbClr val="47484A"/>
            </a:solidFill>
            <a:latin typeface="Itau Display Pro" panose="020B0503020204020204" pitchFamily="34" charset="0"/>
            <a:cs typeface="Itau Display Pro" panose="020B0503020204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9</Slides>
  <Notes>0</Notes>
  <HiddenSlides>0</HiddenSlides>
  <ScaleCrop>false</ScaleCrop>
  <HeadingPairs>
    <vt:vector size="4" baseType="variant">
      <vt:variant>
        <vt:lpstr>Tema</vt:lpstr>
      </vt:variant>
      <vt:variant>
        <vt:i4>2</vt:i4>
      </vt:variant>
      <vt:variant>
        <vt:lpstr>Títulos de slides</vt:lpstr>
      </vt:variant>
      <vt:variant>
        <vt:i4>9</vt:i4>
      </vt:variant>
    </vt:vector>
  </HeadingPairs>
  <TitlesOfParts>
    <vt:vector size="11" baseType="lpstr">
      <vt:lpstr>Tema do Office</vt:lpstr>
      <vt:lpstr>Tema Itaú Assuntos BUPJ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Bruna Borba Fabri</dc:creator>
  <cp:revision>537</cp:revision>
  <dcterms:created xsi:type="dcterms:W3CDTF">2025-10-01T19:40:50Z</dcterms:created>
  <dcterms:modified xsi:type="dcterms:W3CDTF">2025-10-06T01:02:51Z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4fc996bf-6aee-415c-aa4c-e35ad0009c67_Enabled">
    <vt:lpwstr>true</vt:lpwstr>
  </property>
  <property fmtid="{D5CDD505-2E9C-101B-9397-08002B2CF9AE}" pid="3" name="MSIP_Label_4fc996bf-6aee-415c-aa4c-e35ad0009c67_SetDate">
    <vt:lpwstr>2025-10-01T19:50:34Z</vt:lpwstr>
  </property>
  <property fmtid="{D5CDD505-2E9C-101B-9397-08002B2CF9AE}" pid="4" name="MSIP_Label_4fc996bf-6aee-415c-aa4c-e35ad0009c67_Method">
    <vt:lpwstr>Standard</vt:lpwstr>
  </property>
  <property fmtid="{D5CDD505-2E9C-101B-9397-08002B2CF9AE}" pid="5" name="MSIP_Label_4fc996bf-6aee-415c-aa4c-e35ad0009c67_Name">
    <vt:lpwstr>Compartilhamento Interno</vt:lpwstr>
  </property>
  <property fmtid="{D5CDD505-2E9C-101B-9397-08002B2CF9AE}" pid="6" name="MSIP_Label_4fc996bf-6aee-415c-aa4c-e35ad0009c67_SiteId">
    <vt:lpwstr>591669a0-183f-49a5-98f4-9aa0d0b63d81</vt:lpwstr>
  </property>
  <property fmtid="{D5CDD505-2E9C-101B-9397-08002B2CF9AE}" pid="7" name="MSIP_Label_4fc996bf-6aee-415c-aa4c-e35ad0009c67_ActionId">
    <vt:lpwstr>c7a7ff45-37a1-4508-ba41-e7a1c6d20a88</vt:lpwstr>
  </property>
  <property fmtid="{D5CDD505-2E9C-101B-9397-08002B2CF9AE}" pid="8" name="MSIP_Label_4fc996bf-6aee-415c-aa4c-e35ad0009c67_ContentBits">
    <vt:lpwstr>2</vt:lpwstr>
  </property>
  <property fmtid="{D5CDD505-2E9C-101B-9397-08002B2CF9AE}" pid="9" name="MSIP_Label_4fc996bf-6aee-415c-aa4c-e35ad0009c67_Tag">
    <vt:lpwstr>10, 3, 0, 1</vt:lpwstr>
  </property>
  <property fmtid="{D5CDD505-2E9C-101B-9397-08002B2CF9AE}" pid="10" name="ClassificationContentMarkingFooterLocations">
    <vt:lpwstr>Tema do Office:8</vt:lpwstr>
  </property>
  <property fmtid="{D5CDD505-2E9C-101B-9397-08002B2CF9AE}" pid="11" name="ClassificationContentMarkingFooterText">
    <vt:lpwstr>Corporativo | Interno</vt:lpwstr>
  </property>
</Properties>
</file>